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"/>
  </p:handout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D7897-D1A9-47C6-8C01-53FD09F4A447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C6973-66DC-4449-901C-0D5872FA8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7" b="94500" l="12406" r="89975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217893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117" r="95007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59" y="457200"/>
            <a:ext cx="2492756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4953000"/>
            <a:ext cx="1369316" cy="137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517136"/>
            <a:ext cx="3170470" cy="234086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512064"/>
            <a:ext cx="441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6.wdp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Vintage  Collectibles</a:t>
            </a:r>
            <a:endParaRPr lang="en-US" sz="4400" b="1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Toys</a:t>
            </a:r>
          </a:p>
          <a:p>
            <a:r>
              <a:rPr lang="en-US" sz="2800" dirty="0" smtClean="0"/>
              <a:t>Cars</a:t>
            </a:r>
          </a:p>
          <a:p>
            <a:r>
              <a:rPr lang="en-US" sz="2800" dirty="0" smtClean="0"/>
              <a:t>Music</a:t>
            </a:r>
          </a:p>
          <a:p>
            <a:r>
              <a:rPr lang="en-US" sz="2800" dirty="0" smtClean="0"/>
              <a:t>Dolls</a:t>
            </a:r>
          </a:p>
          <a:p>
            <a:r>
              <a:rPr lang="en-US" sz="2800" dirty="0" smtClean="0"/>
              <a:t>Posters</a:t>
            </a:r>
          </a:p>
          <a:p>
            <a:r>
              <a:rPr lang="en-US" sz="2800" dirty="0" smtClean="0"/>
              <a:t>Books</a:t>
            </a:r>
          </a:p>
          <a:p>
            <a:r>
              <a:rPr lang="en-US" sz="2800" dirty="0" smtClean="0"/>
              <a:t>Clothes</a:t>
            </a:r>
          </a:p>
          <a:p>
            <a:r>
              <a:rPr lang="en-US" sz="2800" dirty="0" smtClean="0"/>
              <a:t>Baseball Cards</a:t>
            </a:r>
          </a:p>
          <a:p>
            <a:r>
              <a:rPr lang="en-US" sz="2800" dirty="0" smtClean="0"/>
              <a:t>Stamps</a:t>
            </a:r>
          </a:p>
          <a:p>
            <a:r>
              <a:rPr lang="en-US" sz="2800" dirty="0" smtClean="0"/>
              <a:t>Coins</a:t>
            </a:r>
            <a:endParaRPr lang="en-US" sz="2800" dirty="0"/>
          </a:p>
        </p:txBody>
      </p:sp>
      <p:pic>
        <p:nvPicPr>
          <p:cNvPr id="4" name="sw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5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75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Collectible Dolls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828800"/>
            <a:ext cx="2514600" cy="4178300"/>
          </a:xfrm>
        </p:spPr>
        <p:txBody>
          <a:bodyPr/>
          <a:lstStyle/>
          <a:p>
            <a:r>
              <a:rPr lang="en-US" dirty="0" smtClean="0"/>
              <a:t>Largest collection of dolls in the state</a:t>
            </a:r>
          </a:p>
          <a:p>
            <a:r>
              <a:rPr lang="en-US" dirty="0" smtClean="0"/>
              <a:t>Buy, sell, trade</a:t>
            </a:r>
          </a:p>
          <a:p>
            <a:r>
              <a:rPr lang="en-US" dirty="0" smtClean="0"/>
              <a:t>Imported dolls</a:t>
            </a:r>
          </a:p>
          <a:p>
            <a:r>
              <a:rPr lang="en-US" dirty="0" smtClean="0"/>
              <a:t>Vintage dolls</a:t>
            </a:r>
          </a:p>
          <a:p>
            <a:r>
              <a:rPr lang="en-US" dirty="0" smtClean="0"/>
              <a:t>Action heroes and comic book figures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657600" cy="24262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00400"/>
            <a:ext cx="3931720" cy="28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3050"/>
            <a:ext cx="3810000" cy="1162050"/>
          </a:xfrm>
        </p:spPr>
        <p:txBody>
          <a:bodyPr/>
          <a:lstStyle/>
          <a:p>
            <a:pPr algn="r"/>
            <a:r>
              <a:rPr lang="en-US" dirty="0" smtClean="0"/>
              <a:t>Model Cars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400800" y="1981200"/>
            <a:ext cx="2514600" cy="4038600"/>
          </a:xfrm>
        </p:spPr>
        <p:txBody>
          <a:bodyPr/>
          <a:lstStyle/>
          <a:p>
            <a:r>
              <a:rPr lang="en-US" dirty="0" smtClean="0"/>
              <a:t>Die cast</a:t>
            </a:r>
          </a:p>
          <a:p>
            <a:r>
              <a:rPr lang="en-US" dirty="0" smtClean="0"/>
              <a:t>Scale models</a:t>
            </a:r>
          </a:p>
          <a:p>
            <a:r>
              <a:rPr lang="en-US" dirty="0" smtClean="0"/>
              <a:t>Vintage collectibles</a:t>
            </a:r>
          </a:p>
          <a:p>
            <a:r>
              <a:rPr lang="en-US" dirty="0" smtClean="0"/>
              <a:t>RC</a:t>
            </a:r>
          </a:p>
          <a:p>
            <a:r>
              <a:rPr lang="en-US" dirty="0" smtClean="0"/>
              <a:t>Toy racers</a:t>
            </a:r>
          </a:p>
          <a:p>
            <a:r>
              <a:rPr lang="en-US" dirty="0" smtClean="0"/>
              <a:t>Hot Rods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28" y="2191512"/>
            <a:ext cx="3230310" cy="230428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3" y="152400"/>
            <a:ext cx="2286000" cy="1658112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12648"/>
            <a:ext cx="3244778" cy="2395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3" y="4876800"/>
            <a:ext cx="3059084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70" y="2895600"/>
            <a:ext cx="17526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95800"/>
            <a:ext cx="2416401" cy="14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4114800" cy="1162050"/>
          </a:xfrm>
        </p:spPr>
        <p:txBody>
          <a:bodyPr/>
          <a:lstStyle/>
          <a:p>
            <a:r>
              <a:rPr lang="en-US" dirty="0" smtClean="0"/>
              <a:t>Books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2514600" cy="4025900"/>
          </a:xfrm>
        </p:spPr>
        <p:txBody>
          <a:bodyPr/>
          <a:lstStyle/>
          <a:p>
            <a:r>
              <a:rPr lang="en-US" dirty="0" smtClean="0"/>
              <a:t>Vintage and rare books</a:t>
            </a:r>
          </a:p>
          <a:p>
            <a:r>
              <a:rPr lang="en-US" dirty="0" smtClean="0"/>
              <a:t>Out of print</a:t>
            </a:r>
          </a:p>
          <a:p>
            <a:r>
              <a:rPr lang="en-US" dirty="0" smtClean="0"/>
              <a:t>Comic books</a:t>
            </a:r>
          </a:p>
          <a:p>
            <a:r>
              <a:rPr lang="en-US" dirty="0" smtClean="0"/>
              <a:t>Graphic novels</a:t>
            </a:r>
          </a:p>
          <a:p>
            <a:r>
              <a:rPr lang="en-US" dirty="0" smtClean="0"/>
              <a:t>Photo and art print collections</a:t>
            </a:r>
          </a:p>
          <a:p>
            <a:r>
              <a:rPr lang="en-US" dirty="0" smtClean="0"/>
              <a:t>We pay top dollar for used books!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514600" cy="16894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22236"/>
            <a:ext cx="3127344" cy="2081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95600"/>
            <a:ext cx="3206064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10857"/>
          <a:stretch/>
        </p:blipFill>
        <p:spPr>
          <a:xfrm>
            <a:off x="3581401" y="4495800"/>
            <a:ext cx="266700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5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3050"/>
            <a:ext cx="4114800" cy="1162050"/>
          </a:xfrm>
        </p:spPr>
        <p:txBody>
          <a:bodyPr/>
          <a:lstStyle/>
          <a:p>
            <a:pPr algn="r"/>
            <a:r>
              <a:rPr lang="en-US" dirty="0" smtClean="0"/>
              <a:t>Other Collectibles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400800" y="2895600"/>
            <a:ext cx="2514600" cy="3124200"/>
          </a:xfrm>
        </p:spPr>
        <p:txBody>
          <a:bodyPr/>
          <a:lstStyle/>
          <a:p>
            <a:r>
              <a:rPr lang="en-US" dirty="0" smtClean="0"/>
              <a:t>Stamps</a:t>
            </a:r>
          </a:p>
          <a:p>
            <a:r>
              <a:rPr lang="en-US" dirty="0" smtClean="0"/>
              <a:t>Coins</a:t>
            </a:r>
          </a:p>
          <a:p>
            <a:r>
              <a:rPr lang="en-US" dirty="0" smtClean="0"/>
              <a:t>Post cards</a:t>
            </a:r>
          </a:p>
          <a:p>
            <a:r>
              <a:rPr lang="en-US" dirty="0" smtClean="0"/>
              <a:t>Records</a:t>
            </a:r>
          </a:p>
          <a:p>
            <a:r>
              <a:rPr lang="en-US" dirty="0" smtClean="0"/>
              <a:t>Baseball cards</a:t>
            </a:r>
          </a:p>
          <a:p>
            <a:r>
              <a:rPr lang="en-US" dirty="0" smtClean="0"/>
              <a:t>Spoons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96" y="304800"/>
            <a:ext cx="2332737" cy="2514600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9" b="85889" l="10753" r="94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2171545" cy="2458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83" y="4361366"/>
            <a:ext cx="1877433" cy="187743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61" y="2892499"/>
            <a:ext cx="2209800" cy="1468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61366"/>
            <a:ext cx="2179134" cy="21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7 Days a Week!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6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We’re ready to make a deal!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0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141</TotalTime>
  <Words>99</Words>
  <Application>Microsoft Office PowerPoint</Application>
  <PresentationFormat>On-screen Show (4:3)</PresentationFormat>
  <Paragraphs>40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Book Antiqua</vt:lpstr>
      <vt:lpstr>Calibri</vt:lpstr>
      <vt:lpstr>Wingdings</vt:lpstr>
      <vt:lpstr>Wingdings 2</vt:lpstr>
      <vt:lpstr>Wingdings 3</vt:lpstr>
      <vt:lpstr>Metro</vt:lpstr>
      <vt:lpstr>Vintage  Collectibles</vt:lpstr>
      <vt:lpstr>Rare Collectible Dolls</vt:lpstr>
      <vt:lpstr>Model Cars</vt:lpstr>
      <vt:lpstr>Books</vt:lpstr>
      <vt:lpstr>Other Collectibles</vt:lpstr>
      <vt:lpstr>Open 7 Days a Week!</vt:lpstr>
    </vt:vector>
  </TitlesOfParts>
  <Company>elementk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Robert Toner</cp:lastModifiedBy>
  <cp:revision>13</cp:revision>
  <dcterms:created xsi:type="dcterms:W3CDTF">2012-08-30T12:16:47Z</dcterms:created>
  <dcterms:modified xsi:type="dcterms:W3CDTF">2012-11-15T21:23:53Z</dcterms:modified>
</cp:coreProperties>
</file>