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"/>
  </p:handout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0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2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D7897-D1A9-47C6-8C01-53FD09F4A447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C6973-66DC-4449-901C-0D5872FA8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2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7" b="94500" l="12406" r="89975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59" y="1371600"/>
            <a:ext cx="2178939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117" r="95007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92" y="381000"/>
            <a:ext cx="2492756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31" y="4953000"/>
            <a:ext cx="1369316" cy="1371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17136"/>
            <a:ext cx="3170470" cy="234086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512064"/>
            <a:ext cx="441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484C930-D6F6-4AE8-BCFE-509772EADCB5}" type="datetimeFigureOut">
              <a:rPr lang="en-US" smtClean="0"/>
              <a:t>11/15/2012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259A8CC-F714-4805-B5F1-89CBF24BD3B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Vintage  Collectibles</a:t>
            </a:r>
            <a:endParaRPr lang="en-US" sz="4400" b="1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365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Toys</a:t>
            </a:r>
          </a:p>
          <a:p>
            <a:r>
              <a:rPr lang="en-US" sz="2800" dirty="0" smtClean="0"/>
              <a:t>Cars</a:t>
            </a:r>
          </a:p>
          <a:p>
            <a:r>
              <a:rPr lang="en-US" sz="2800" dirty="0" smtClean="0"/>
              <a:t>Music</a:t>
            </a:r>
          </a:p>
          <a:p>
            <a:r>
              <a:rPr lang="en-US" sz="2800" dirty="0" smtClean="0"/>
              <a:t>Dolls</a:t>
            </a:r>
          </a:p>
          <a:p>
            <a:r>
              <a:rPr lang="en-US" sz="2800" dirty="0" smtClean="0"/>
              <a:t>Posters</a:t>
            </a:r>
          </a:p>
          <a:p>
            <a:r>
              <a:rPr lang="en-US" sz="2800" dirty="0" smtClean="0"/>
              <a:t>Books</a:t>
            </a:r>
          </a:p>
          <a:p>
            <a:r>
              <a:rPr lang="en-US" sz="2800" dirty="0" smtClean="0"/>
              <a:t>Clothes</a:t>
            </a:r>
          </a:p>
          <a:p>
            <a:r>
              <a:rPr lang="en-US" sz="2800" dirty="0" smtClean="0"/>
              <a:t>Baseball Cards</a:t>
            </a:r>
          </a:p>
          <a:p>
            <a:r>
              <a:rPr lang="en-US" sz="2800" dirty="0" smtClean="0"/>
              <a:t>Stamps</a:t>
            </a:r>
          </a:p>
          <a:p>
            <a:r>
              <a:rPr lang="en-US" sz="2800" dirty="0" smtClean="0"/>
              <a:t>Coins</a:t>
            </a:r>
            <a:endParaRPr lang="en-US" sz="2800" dirty="0"/>
          </a:p>
        </p:txBody>
      </p:sp>
      <p:pic>
        <p:nvPicPr>
          <p:cNvPr id="4" name="s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50</TotalTime>
  <Words>13</Words>
  <Application>Microsoft Office PowerPoint</Application>
  <PresentationFormat>On-screen Show (4:3)</PresentationFormat>
  <Paragraphs>11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Book Antiqua</vt:lpstr>
      <vt:lpstr>Calibri</vt:lpstr>
      <vt:lpstr>Wingdings</vt:lpstr>
      <vt:lpstr>Wingdings 2</vt:lpstr>
      <vt:lpstr>Wingdings 3</vt:lpstr>
      <vt:lpstr>Metro</vt:lpstr>
      <vt:lpstr>Vintage  Collectibles</vt:lpstr>
    </vt:vector>
  </TitlesOfParts>
  <Company>elementk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Robert Toner</cp:lastModifiedBy>
  <cp:revision>6</cp:revision>
  <dcterms:created xsi:type="dcterms:W3CDTF">2012-08-30T12:16:47Z</dcterms:created>
  <dcterms:modified xsi:type="dcterms:W3CDTF">2012-11-15T21:12:12Z</dcterms:modified>
</cp:coreProperties>
</file>