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2" r:id="rId1"/>
  </p:sldMasterIdLst>
  <p:notesMasterIdLst>
    <p:notesMasterId r:id="rId8"/>
  </p:notesMasterIdLst>
  <p:handoutMasterIdLst>
    <p:handoutMasterId r:id="rId9"/>
  </p:handoutMasterIdLst>
  <p:sldIdLst>
    <p:sldId id="264" r:id="rId2"/>
    <p:sldId id="257" r:id="rId3"/>
    <p:sldId id="258" r:id="rId4"/>
    <p:sldId id="265" r:id="rId5"/>
    <p:sldId id="266" r:id="rId6"/>
    <p:sldId id="267" r:id="rId7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C12-A694-4BEB-B9A1-C8DC5242D595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81D5A5-0BF5-4154-BF5A-FC6E7E93B0C7}">
      <dgm:prSet phldrT="[Text]" custT="1"/>
      <dgm:spPr/>
      <dgm:t>
        <a:bodyPr/>
        <a:lstStyle/>
        <a:p>
          <a:r>
            <a:rPr lang="en-US" sz="1200" b="1" smtClean="0"/>
            <a:t>Dynamic Work Environment</a:t>
          </a:r>
          <a:endParaRPr lang="en-US" sz="1200" b="1" dirty="0"/>
        </a:p>
      </dgm:t>
    </dgm:pt>
    <dgm:pt modelId="{20921153-FF0A-4546-AD33-EF042AB19564}" type="par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A47F965-61A0-4374-B620-D4914B3B2577}" type="sib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B495E0C1-9BC2-424F-A97A-236277AB93AA}">
      <dgm:prSet phldrT="[Text]" custT="1"/>
      <dgm:spPr/>
      <dgm:t>
        <a:bodyPr/>
        <a:lstStyle/>
        <a:p>
          <a:r>
            <a:rPr lang="en-US" sz="1200" b="1" dirty="0" smtClean="0"/>
            <a:t>Generous Compensation</a:t>
          </a:r>
          <a:endParaRPr lang="en-US" sz="1200" b="1" dirty="0"/>
        </a:p>
      </dgm:t>
    </dgm:pt>
    <dgm:pt modelId="{2262CFC6-4701-4F03-A5A7-6F3085B71772}" type="par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6EC026B-4929-4AB7-886F-BE2BBF285D42}" type="sib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7BFDB24-C403-462F-8153-E2D83B555151}">
      <dgm:prSet phldrT="[Text]" custT="1"/>
      <dgm:spPr/>
      <dgm:t>
        <a:bodyPr/>
        <a:lstStyle/>
        <a:p>
          <a:r>
            <a:rPr lang="en-US" sz="1200" b="1" smtClean="0"/>
            <a:t>Outstanding Benefits</a:t>
          </a:r>
          <a:endParaRPr lang="en-US" sz="1200" b="1" dirty="0"/>
        </a:p>
      </dgm:t>
    </dgm:pt>
    <dgm:pt modelId="{EC2210C0-6B33-4185-AADC-D945F009B074}" type="par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53808C1-1CA1-4AF5-A38C-DF771D2FC5E5}" type="sib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7FB1DB5D-6F8E-40DA-984E-7E91931B728D}">
      <dgm:prSet phldrT="[Text]" custT="1"/>
      <dgm:spPr/>
      <dgm:t>
        <a:bodyPr/>
        <a:lstStyle/>
        <a:p>
          <a:r>
            <a:rPr lang="en-US" sz="1200" b="1" dirty="0" smtClean="0"/>
            <a:t>Career Advancement</a:t>
          </a:r>
          <a:endParaRPr lang="en-US" sz="1200" b="1" dirty="0"/>
        </a:p>
      </dgm:t>
    </dgm:pt>
    <dgm:pt modelId="{1E5A1232-1385-4CFF-B7D0-93F11A3F73A6}" type="par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490197C-E277-436B-944A-18AEDF4A6F82}" type="sib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89E04C3-6B90-4859-BB00-734CB02D09EF}" type="pres">
      <dgm:prSet presAssocID="{1A382C12-A694-4BEB-B9A1-C8DC5242D59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8810B6-B489-4303-8F57-325B3D22D934}" type="pres">
      <dgm:prSet presAssocID="{B281D5A5-0BF5-4154-BF5A-FC6E7E93B0C7}" presName="circ1" presStyleLbl="vennNode1" presStyleIdx="0" presStyleCnt="4" custScaleX="112101" custScaleY="115852"/>
      <dgm:spPr/>
      <dgm:t>
        <a:bodyPr/>
        <a:lstStyle/>
        <a:p>
          <a:endParaRPr lang="en-US"/>
        </a:p>
      </dgm:t>
    </dgm:pt>
    <dgm:pt modelId="{0C702E5A-173C-4242-B83D-3A6DBFBB7095}" type="pres">
      <dgm:prSet presAssocID="{B281D5A5-0BF5-4154-BF5A-FC6E7E93B0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D4C92-8FDC-4BF8-939A-B74ED8C94B4D}" type="pres">
      <dgm:prSet presAssocID="{B495E0C1-9BC2-424F-A97A-236277AB93AA}" presName="circ2" presStyleLbl="vennNode1" presStyleIdx="1" presStyleCnt="4" custScaleX="112101" custScaleY="115852"/>
      <dgm:spPr/>
      <dgm:t>
        <a:bodyPr/>
        <a:lstStyle/>
        <a:p>
          <a:endParaRPr lang="en-US"/>
        </a:p>
      </dgm:t>
    </dgm:pt>
    <dgm:pt modelId="{F96517C7-2039-4C22-AC3F-082339180360}" type="pres">
      <dgm:prSet presAssocID="{B495E0C1-9BC2-424F-A97A-236277AB93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8987B-A199-42E3-9529-233535FB3EF3}" type="pres">
      <dgm:prSet presAssocID="{A7BFDB24-C403-462F-8153-E2D83B555151}" presName="circ3" presStyleLbl="vennNode1" presStyleIdx="2" presStyleCnt="4" custScaleX="112101" custScaleY="115852"/>
      <dgm:spPr/>
      <dgm:t>
        <a:bodyPr/>
        <a:lstStyle/>
        <a:p>
          <a:endParaRPr lang="en-US"/>
        </a:p>
      </dgm:t>
    </dgm:pt>
    <dgm:pt modelId="{4F2B4D19-4EE4-46D1-903C-80DEE30A4DD2}" type="pres">
      <dgm:prSet presAssocID="{A7BFDB24-C403-462F-8153-E2D83B5551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9B31-33D2-4397-92A3-DBFBD39ECFCE}" type="pres">
      <dgm:prSet presAssocID="{7FB1DB5D-6F8E-40DA-984E-7E91931B728D}" presName="circ4" presStyleLbl="vennNode1" presStyleIdx="3" presStyleCnt="4" custScaleX="112101" custScaleY="115852"/>
      <dgm:spPr/>
      <dgm:t>
        <a:bodyPr/>
        <a:lstStyle/>
        <a:p>
          <a:endParaRPr lang="en-US"/>
        </a:p>
      </dgm:t>
    </dgm:pt>
    <dgm:pt modelId="{CE27882E-936D-438B-80D1-1EA369E01271}" type="pres">
      <dgm:prSet presAssocID="{7FB1DB5D-6F8E-40DA-984E-7E91931B72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54A98-27EA-4B9F-94A4-9F1A0DB3B0FC}" srcId="{1A382C12-A694-4BEB-B9A1-C8DC5242D595}" destId="{A7BFDB24-C403-462F-8153-E2D83B555151}" srcOrd="2" destOrd="0" parTransId="{EC2210C0-6B33-4185-AADC-D945F009B074}" sibTransId="{653808C1-1CA1-4AF5-A38C-DF771D2FC5E5}"/>
    <dgm:cxn modelId="{4E0FD506-FDE4-45F8-87AE-4DBB3170D2E5}" type="presOf" srcId="{B281D5A5-0BF5-4154-BF5A-FC6E7E93B0C7}" destId="{2B8810B6-B489-4303-8F57-325B3D22D934}" srcOrd="0" destOrd="0" presId="urn:microsoft.com/office/officeart/2005/8/layout/venn1"/>
    <dgm:cxn modelId="{2F832162-6365-435D-8CA4-81CC6DF7ED62}" type="presOf" srcId="{1A382C12-A694-4BEB-B9A1-C8DC5242D595}" destId="{689E04C3-6B90-4859-BB00-734CB02D09EF}" srcOrd="0" destOrd="0" presId="urn:microsoft.com/office/officeart/2005/8/layout/venn1"/>
    <dgm:cxn modelId="{FE0DD58C-E8AE-41B9-89C7-83C98BC0D2C4}" type="presOf" srcId="{7FB1DB5D-6F8E-40DA-984E-7E91931B728D}" destId="{CE27882E-936D-438B-80D1-1EA369E01271}" srcOrd="1" destOrd="0" presId="urn:microsoft.com/office/officeart/2005/8/layout/venn1"/>
    <dgm:cxn modelId="{B614D78E-89E1-48A6-A70C-EA3F5AB2CB83}" type="presOf" srcId="{A7BFDB24-C403-462F-8153-E2D83B555151}" destId="{4F2B4D19-4EE4-46D1-903C-80DEE30A4DD2}" srcOrd="1" destOrd="0" presId="urn:microsoft.com/office/officeart/2005/8/layout/venn1"/>
    <dgm:cxn modelId="{0FAA5C9E-4A2D-46E3-82E9-FE523C392041}" type="presOf" srcId="{B495E0C1-9BC2-424F-A97A-236277AB93AA}" destId="{F96517C7-2039-4C22-AC3F-082339180360}" srcOrd="1" destOrd="0" presId="urn:microsoft.com/office/officeart/2005/8/layout/venn1"/>
    <dgm:cxn modelId="{88B8CCDE-5EC8-4553-A2BA-D2E35E6C1B17}" type="presOf" srcId="{7FB1DB5D-6F8E-40DA-984E-7E91931B728D}" destId="{36C99B31-33D2-4397-92A3-DBFBD39ECFCE}" srcOrd="0" destOrd="0" presId="urn:microsoft.com/office/officeart/2005/8/layout/venn1"/>
    <dgm:cxn modelId="{413649D8-C39B-4C5D-87D4-92CF21BE529B}" type="presOf" srcId="{B281D5A5-0BF5-4154-BF5A-FC6E7E93B0C7}" destId="{0C702E5A-173C-4242-B83D-3A6DBFBB7095}" srcOrd="1" destOrd="0" presId="urn:microsoft.com/office/officeart/2005/8/layout/venn1"/>
    <dgm:cxn modelId="{36242DBD-E5AA-41A7-9924-FFCD7713AC55}" type="presOf" srcId="{A7BFDB24-C403-462F-8153-E2D83B555151}" destId="{8DB8987B-A199-42E3-9529-233535FB3EF3}" srcOrd="0" destOrd="0" presId="urn:microsoft.com/office/officeart/2005/8/layout/venn1"/>
    <dgm:cxn modelId="{BDAD0B5F-1D24-423E-9430-6866C03AD1B7}" srcId="{1A382C12-A694-4BEB-B9A1-C8DC5242D595}" destId="{B281D5A5-0BF5-4154-BF5A-FC6E7E93B0C7}" srcOrd="0" destOrd="0" parTransId="{20921153-FF0A-4546-AD33-EF042AB19564}" sibTransId="{6A47F965-61A0-4374-B620-D4914B3B2577}"/>
    <dgm:cxn modelId="{FF53823F-45D4-442C-AEFE-829BFFBFC201}" type="presOf" srcId="{B495E0C1-9BC2-424F-A97A-236277AB93AA}" destId="{381D4C92-8FDC-4BF8-939A-B74ED8C94B4D}" srcOrd="0" destOrd="0" presId="urn:microsoft.com/office/officeart/2005/8/layout/venn1"/>
    <dgm:cxn modelId="{986925AB-93AC-4D77-9067-CBEB2FDB9C59}" srcId="{1A382C12-A694-4BEB-B9A1-C8DC5242D595}" destId="{B495E0C1-9BC2-424F-A97A-236277AB93AA}" srcOrd="1" destOrd="0" parTransId="{2262CFC6-4701-4F03-A5A7-6F3085B71772}" sibTransId="{F6EC026B-4929-4AB7-886F-BE2BBF285D42}"/>
    <dgm:cxn modelId="{C802587D-7A73-42D0-B9FE-4721BBE4ABE1}" srcId="{1A382C12-A694-4BEB-B9A1-C8DC5242D595}" destId="{7FB1DB5D-6F8E-40DA-984E-7E91931B728D}" srcOrd="3" destOrd="0" parTransId="{1E5A1232-1385-4CFF-B7D0-93F11A3F73A6}" sibTransId="{A490197C-E277-436B-944A-18AEDF4A6F82}"/>
    <dgm:cxn modelId="{400CB4AE-ABD8-4D8C-9E14-5D366A0E04DA}" type="presParOf" srcId="{689E04C3-6B90-4859-BB00-734CB02D09EF}" destId="{2B8810B6-B489-4303-8F57-325B3D22D934}" srcOrd="0" destOrd="0" presId="urn:microsoft.com/office/officeart/2005/8/layout/venn1"/>
    <dgm:cxn modelId="{24CC1187-F6FD-4CDB-ABD9-879EFBD304D7}" type="presParOf" srcId="{689E04C3-6B90-4859-BB00-734CB02D09EF}" destId="{0C702E5A-173C-4242-B83D-3A6DBFBB7095}" srcOrd="1" destOrd="0" presId="urn:microsoft.com/office/officeart/2005/8/layout/venn1"/>
    <dgm:cxn modelId="{FF5CC74F-138B-4FB3-BA83-172CDA13B41B}" type="presParOf" srcId="{689E04C3-6B90-4859-BB00-734CB02D09EF}" destId="{381D4C92-8FDC-4BF8-939A-B74ED8C94B4D}" srcOrd="2" destOrd="0" presId="urn:microsoft.com/office/officeart/2005/8/layout/venn1"/>
    <dgm:cxn modelId="{C15A5B11-E513-46F1-A9AA-CFC559376F28}" type="presParOf" srcId="{689E04C3-6B90-4859-BB00-734CB02D09EF}" destId="{F96517C7-2039-4C22-AC3F-082339180360}" srcOrd="3" destOrd="0" presId="urn:microsoft.com/office/officeart/2005/8/layout/venn1"/>
    <dgm:cxn modelId="{BA7135A8-8BB7-4609-86C2-BCA0F1200AD3}" type="presParOf" srcId="{689E04C3-6B90-4859-BB00-734CB02D09EF}" destId="{8DB8987B-A199-42E3-9529-233535FB3EF3}" srcOrd="4" destOrd="0" presId="urn:microsoft.com/office/officeart/2005/8/layout/venn1"/>
    <dgm:cxn modelId="{B928E12C-3CE3-43AB-9681-50E090B88BCA}" type="presParOf" srcId="{689E04C3-6B90-4859-BB00-734CB02D09EF}" destId="{4F2B4D19-4EE4-46D1-903C-80DEE30A4DD2}" srcOrd="5" destOrd="0" presId="urn:microsoft.com/office/officeart/2005/8/layout/venn1"/>
    <dgm:cxn modelId="{ADCC1BA6-7E32-4650-ADC6-1C1188AD0AE7}" type="presParOf" srcId="{689E04C3-6B90-4859-BB00-734CB02D09EF}" destId="{36C99B31-33D2-4397-92A3-DBFBD39ECFCE}" srcOrd="6" destOrd="0" presId="urn:microsoft.com/office/officeart/2005/8/layout/venn1"/>
    <dgm:cxn modelId="{73078418-2372-4227-8444-676C1D650C4D}" type="presParOf" srcId="{689E04C3-6B90-4859-BB00-734CB02D09EF}" destId="{CE27882E-936D-438B-80D1-1EA369E0127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810B6-B489-4303-8F57-325B3D22D934}">
      <dsp:nvSpPr>
        <dsp:cNvPr id="0" name=""/>
        <dsp:cNvSpPr/>
      </dsp:nvSpPr>
      <dsp:spPr>
        <a:xfrm>
          <a:off x="2766501" y="-144400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Dynamic Work Environment</a:t>
          </a:r>
          <a:endParaRPr lang="en-US" sz="1200" b="1" kern="1200" dirty="0"/>
        </a:p>
      </dsp:txBody>
      <dsp:txXfrm>
        <a:off x="3077647" y="230749"/>
        <a:ext cx="2074305" cy="884281"/>
      </dsp:txXfrm>
    </dsp:sp>
    <dsp:sp modelId="{381D4C92-8FDC-4BF8-939A-B74ED8C94B4D}">
      <dsp:nvSpPr>
        <dsp:cNvPr id="0" name=""/>
        <dsp:cNvSpPr/>
      </dsp:nvSpPr>
      <dsp:spPr>
        <a:xfrm>
          <a:off x="3830475" y="919573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Generous Compensation</a:t>
          </a:r>
          <a:endParaRPr lang="en-US" sz="1200" b="1" kern="1200" dirty="0"/>
        </a:p>
      </dsp:txBody>
      <dsp:txXfrm>
        <a:off x="5282489" y="1241130"/>
        <a:ext cx="1037152" cy="2143713"/>
      </dsp:txXfrm>
    </dsp:sp>
    <dsp:sp modelId="{8DB8987B-A199-42E3-9529-233535FB3EF3}">
      <dsp:nvSpPr>
        <dsp:cNvPr id="0" name=""/>
        <dsp:cNvSpPr/>
      </dsp:nvSpPr>
      <dsp:spPr>
        <a:xfrm>
          <a:off x="2766501" y="1983547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Outstanding Benefits</a:t>
          </a:r>
          <a:endParaRPr lang="en-US" sz="1200" b="1" kern="1200" dirty="0"/>
        </a:p>
      </dsp:txBody>
      <dsp:txXfrm>
        <a:off x="3077647" y="3510943"/>
        <a:ext cx="2074305" cy="884281"/>
      </dsp:txXfrm>
    </dsp:sp>
    <dsp:sp modelId="{36C99B31-33D2-4397-92A3-DBFBD39ECFCE}">
      <dsp:nvSpPr>
        <dsp:cNvPr id="0" name=""/>
        <dsp:cNvSpPr/>
      </dsp:nvSpPr>
      <dsp:spPr>
        <a:xfrm>
          <a:off x="1702527" y="919573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Career Advancement</a:t>
          </a:r>
          <a:endParaRPr lang="en-US" sz="1200" b="1" kern="1200" dirty="0"/>
        </a:p>
      </dsp:txBody>
      <dsp:txXfrm>
        <a:off x="1909957" y="1241130"/>
        <a:ext cx="1037152" cy="2143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558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973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4588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336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6583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8" name="Action Button: Beginning 7">
            <a:hlinkClick r:id="" action="ppaction://hlinkshowjump?jump=firstslide" highlightClick="1"/>
          </p:cNvPr>
          <p:cNvSpPr/>
          <p:nvPr userDrawn="1"/>
        </p:nvSpPr>
        <p:spPr>
          <a:xfrm>
            <a:off x="457200" y="5867400"/>
            <a:ext cx="533400" cy="5334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Action Button: Beginning 6">
            <a:hlinkClick r:id="" action="ppaction://hlinkshowjump?jump=firstslide" highlightClick="1"/>
          </p:cNvPr>
          <p:cNvSpPr/>
          <p:nvPr userDrawn="1"/>
        </p:nvSpPr>
        <p:spPr>
          <a:xfrm>
            <a:off x="457200" y="5867400"/>
            <a:ext cx="533400" cy="5334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New 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 smtClean="0"/>
              <a:t>You can now manage your employee benefit account online: </a:t>
            </a:r>
            <a:endParaRPr lang="en-US" dirty="0" smtClean="0"/>
          </a:p>
          <a:p>
            <a:pPr lvl="1"/>
            <a:r>
              <a:rPr lang="en-US" altLang="x-none" dirty="0" smtClean="0"/>
              <a:t>Review benefit summaries </a:t>
            </a:r>
          </a:p>
          <a:p>
            <a:pPr lvl="1"/>
            <a:r>
              <a:rPr lang="en-US" altLang="x-none" dirty="0" smtClean="0"/>
              <a:t>Manage your 401k account</a:t>
            </a:r>
          </a:p>
          <a:p>
            <a:pPr lvl="1"/>
            <a:r>
              <a:rPr lang="en-US" altLang="x-none" dirty="0" smtClean="0"/>
              <a:t>Make health benefits changes </a:t>
            </a:r>
          </a:p>
          <a:p>
            <a:r>
              <a:rPr lang="en-US" altLang="x-none" dirty="0" smtClean="0"/>
              <a:t>More to be available next month			</a:t>
            </a:r>
            <a:endParaRPr lang="en-US" altLang="x-none" dirty="0"/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Enhanced retirement package</a:t>
            </a:r>
          </a:p>
          <a:p>
            <a:r>
              <a:rPr lang="en-US" altLang="x-none" smtClean="0"/>
              <a:t>Dental coverage</a:t>
            </a:r>
          </a:p>
          <a:p>
            <a:r>
              <a:rPr lang="en-US" altLang="x-none" smtClean="0"/>
              <a:t>Health club membership</a:t>
            </a:r>
          </a:p>
          <a:p>
            <a:r>
              <a:rPr lang="en-US" altLang="x-none" smtClean="0"/>
              <a:t>Mental health days </a:t>
            </a:r>
          </a:p>
          <a:p>
            <a:endParaRPr lang="en-US" altLang="x-none" smtClean="0"/>
          </a:p>
          <a:p>
            <a:endParaRPr lang="en-US" altLang="x-none" smtClean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261333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3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57740"/>
              </p:ext>
            </p:extLst>
          </p:nvPr>
        </p:nvGraphicFramePr>
        <p:xfrm>
          <a:off x="2575334" y="2049780"/>
          <a:ext cx="3993333" cy="2758441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09600"/>
                <a:gridCol w="1511525"/>
                <a:gridCol w="1872208"/>
              </a:tblGrid>
              <a:tr h="63137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43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5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114800" y="2975019"/>
                <a:ext cx="1466492" cy="866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eqArr>
                        </m:sub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5019"/>
                <a:ext cx="1466492" cy="86651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13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3329</TotalTime>
  <Words>95</Words>
  <Application>Microsoft Office PowerPoint</Application>
  <PresentationFormat>On-screen Show (4:3)</PresentationFormat>
  <Paragraphs>38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Cambria Math</vt:lpstr>
      <vt:lpstr>Corbel</vt:lpstr>
      <vt:lpstr>Times New Roman</vt:lpstr>
      <vt:lpstr>Wingdings</vt:lpstr>
      <vt:lpstr>Wingdings 2</vt:lpstr>
      <vt:lpstr>Wingdings 3</vt:lpstr>
      <vt:lpstr>Module</vt:lpstr>
      <vt:lpstr>   Outlander Spices</vt:lpstr>
      <vt:lpstr>On the Web</vt:lpstr>
      <vt:lpstr>Improved Employee Benefits</vt:lpstr>
      <vt:lpstr>Employee Satisfaction</vt:lpstr>
      <vt:lpstr>Increased Commission Levels</vt:lpstr>
      <vt:lpstr>PowerPoint Presentation</vt:lpstr>
    </vt:vector>
  </TitlesOfParts>
  <Company>niit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NilanjanaS</dc:creator>
  <cp:lastModifiedBy>Student01</cp:lastModifiedBy>
  <cp:revision>32</cp:revision>
  <cp:lastPrinted>1601-01-01T00:00:00Z</cp:lastPrinted>
  <dcterms:created xsi:type="dcterms:W3CDTF">2000-01-29T11:09:36Z</dcterms:created>
  <dcterms:modified xsi:type="dcterms:W3CDTF">2013-03-18T20:30:57Z</dcterms:modified>
</cp:coreProperties>
</file>