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108" y="3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300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78335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457282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5340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6030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42406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1688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5287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8563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3507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3521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91238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94987D-90AB-46CE-AB66-DBC6E39A0179}" type="datetimeFigureOut">
              <a:rPr lang="en-US" smtClean="0"/>
              <a:t>3/19/2013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62598F-CA72-4230-BF15-0CFEF42CB2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64637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Student01\Desktop\Student%20Data\Unit%205\Unit%20summary\Outlander%20profits.xlsx" TargetMode="External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Quarterly%20totals.xlsx" TargetMode="Externa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0" u="none" strike="noStrike" baseline="0" smtClean="0">
                <a:latin typeface="Times New Roman" panose="02020603050405020304" pitchFamily="18" charset="0"/>
              </a:rPr>
              <a:t>Outlander Spices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b="0" i="0" u="none" strike="noStrike" baseline="0" smtClean="0">
                <a:latin typeface="Times New Roman" panose="02020603050405020304" pitchFamily="18" charset="0"/>
              </a:rPr>
              <a:t>Projected Revenue</a:t>
            </a:r>
          </a:p>
        </p:txBody>
      </p:sp>
    </p:spTree>
    <p:extLst>
      <p:ext uri="{BB962C8B-B14F-4D97-AF65-F5344CB8AC3E}">
        <p14:creationId xmlns:p14="http://schemas.microsoft.com/office/powerpoint/2010/main" val="25403609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0" u="none" strike="noStrike" baseline="0" smtClean="0">
                <a:latin typeface="Times New Roman" panose="02020603050405020304" pitchFamily="18" charset="0"/>
              </a:rPr>
              <a:t>Profit Trends</a:t>
            </a:r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56046191"/>
              </p:ext>
            </p:extLst>
          </p:nvPr>
        </p:nvGraphicFramePr>
        <p:xfrm>
          <a:off x="2893628" y="1517266"/>
          <a:ext cx="7101709" cy="498041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Worksheet" r:id="rId3" imgW="4400468" imgH="3086151" progId="Excel.Sheet.12">
                  <p:embed/>
                </p:oleObj>
              </mc:Choice>
              <mc:Fallback>
                <p:oleObj name="Worksheet" r:id="rId3" imgW="4400468" imgH="3086151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893628" y="1517266"/>
                        <a:ext cx="7101709" cy="498041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36180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0" u="none" strike="noStrike" baseline="0" smtClean="0">
                <a:latin typeface="Times New Roman" panose="02020603050405020304" pitchFamily="18" charset="0"/>
              </a:rPr>
              <a:t>Bonus Revenues</a:t>
            </a:r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193280040"/>
              </p:ext>
            </p:extLst>
          </p:nvPr>
        </p:nvGraphicFramePr>
        <p:xfrm>
          <a:off x="3657908" y="1502049"/>
          <a:ext cx="4876183" cy="497757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0" name="Worksheet" r:id="rId3" imgW="5038640" imgH="5143584" progId="Excel.Sheet.12">
                  <p:link updateAutomatic="1"/>
                </p:oleObj>
              </mc:Choice>
              <mc:Fallback>
                <p:oleObj name="Worksheet" r:id="rId3" imgW="5038640" imgH="5143584" progId="Excel.Sheet.12">
                  <p:link updateAutomatic="1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3657908" y="1502049"/>
                        <a:ext cx="4876183" cy="497757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9226555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0" u="none" strike="noStrike" baseline="0" smtClean="0">
                <a:latin typeface="Times New Roman" panose="02020603050405020304" pitchFamily="18" charset="0"/>
              </a:rPr>
              <a:t>2014-2015 Sales 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b="0" i="0" u="none" strike="noStrike" baseline="0" dirty="0" smtClean="0">
                <a:latin typeface="Times New Roman" panose="02020603050405020304" pitchFamily="18" charset="0"/>
              </a:rPr>
              <a:t>Increase each quarter</a:t>
            </a:r>
          </a:p>
          <a:p>
            <a:pPr marR="0" lvl="0" rtl="0"/>
            <a:r>
              <a:rPr lang="en-US" b="0" i="0" u="none" strike="noStrike" baseline="0" dirty="0" smtClean="0">
                <a:latin typeface="Times New Roman" panose="02020603050405020304" pitchFamily="18" charset="0"/>
              </a:rPr>
              <a:t>Best seller is Celery Seed (whole)</a:t>
            </a:r>
          </a:p>
          <a:p>
            <a:pPr marR="0" lvl="0" rtl="0"/>
            <a:r>
              <a:rPr lang="en-US" b="0" i="0" u="none" strike="noStrike" baseline="0" dirty="0" smtClean="0">
                <a:latin typeface="Times New Roman" panose="02020603050405020304" pitchFamily="18" charset="0"/>
              </a:rPr>
              <a:t>Total sales = $460k</a:t>
            </a:r>
          </a:p>
          <a:p>
            <a:pPr marR="0" lvl="0" rtl="0"/>
            <a:r>
              <a:rPr lang="en-US" b="0" i="0" u="none" strike="noStrike" baseline="0" dirty="0" smtClean="0">
                <a:latin typeface="Times New Roman" panose="02020603050405020304" pitchFamily="18" charset="0"/>
                <a:hlinkClick r:id="rId2" action="ppaction://hlinkfile"/>
              </a:rPr>
              <a:t>Click here to view the details</a:t>
            </a:r>
            <a:endParaRPr lang="en-US" b="0" i="0" u="none" strike="noStrike" baseline="0" dirty="0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65521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Outline practice</Template>
  <TotalTime>5</TotalTime>
  <Words>32</Words>
  <Application>Microsoft Office PowerPoint</Application>
  <PresentationFormat>Widescreen</PresentationFormat>
  <Paragraphs>9</Paragraphs>
  <Slides>4</Slides>
  <Notes>0</Notes>
  <HiddenSlides>0</HiddenSlides>
  <MMClips>0</MMClips>
  <ScaleCrop>false</ScaleCrop>
  <HeadingPairs>
    <vt:vector size="10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Links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1" baseType="lpstr">
      <vt:lpstr>Arial</vt:lpstr>
      <vt:lpstr>Calibri</vt:lpstr>
      <vt:lpstr>Calibri Light</vt:lpstr>
      <vt:lpstr>Times New Roman</vt:lpstr>
      <vt:lpstr>Office Theme</vt:lpstr>
      <vt:lpstr>C:\Users\Student01\Desktop\Student Data\Unit 5\Unit summary\Outlander profits.xlsx</vt:lpstr>
      <vt:lpstr>Microsoft Excel Worksheet</vt:lpstr>
      <vt:lpstr>Outlander Spices</vt:lpstr>
      <vt:lpstr>Profit Trends</vt:lpstr>
      <vt:lpstr>Bonus Revenues</vt:lpstr>
      <vt:lpstr>2014-2015 Sales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Outlander Spices</dc:title>
  <dc:creator>Student01</dc:creator>
  <cp:lastModifiedBy>Student01</cp:lastModifiedBy>
  <cp:revision>2</cp:revision>
  <dcterms:created xsi:type="dcterms:W3CDTF">2013-03-19T13:31:27Z</dcterms:created>
  <dcterms:modified xsi:type="dcterms:W3CDTF">2013-03-19T13:36:55Z</dcterms:modified>
</cp:coreProperties>
</file>

<file path=docProps/thumbnail.jpeg>
</file>