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99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177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44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572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1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90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24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0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4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9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4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1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0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6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CE6A6-27E5-4B5E-95F6-57759826242B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5E9C236-B90B-43F4-9E61-C5B465BA1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7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Outlander Spices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Rubs and Marinades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Chip Davis’ BBQ Rub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Marinades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Miracle Marinade 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Honey Mustard 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Lemon Pepper </a:t>
            </a:r>
          </a:p>
          <a:p>
            <a:pPr marR="0" lvl="1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Old West Barbeque</a:t>
            </a:r>
          </a:p>
        </p:txBody>
      </p:sp>
    </p:spTree>
    <p:extLst>
      <p:ext uri="{BB962C8B-B14F-4D97-AF65-F5344CB8AC3E}">
        <p14:creationId xmlns:p14="http://schemas.microsoft.com/office/powerpoint/2010/main" val="84502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Flavoring 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Almond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Amaretto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Anise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Apple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Apricot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Banana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Bay Apothecary Oil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Black Walnut Oil </a:t>
            </a:r>
          </a:p>
        </p:txBody>
      </p:sp>
    </p:spTree>
    <p:extLst>
      <p:ext uri="{BB962C8B-B14F-4D97-AF65-F5344CB8AC3E}">
        <p14:creationId xmlns:p14="http://schemas.microsoft.com/office/powerpoint/2010/main" val="3310135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Hot Sauces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Acid Rain </a:t>
            </a:r>
          </a:p>
          <a:p>
            <a:pPr marR="0" lvl="0" rtl="0"/>
            <a:r>
              <a:rPr lang="sv-SE" b="0" i="0" u="none" strike="noStrike" baseline="0" smtClean="0">
                <a:latin typeface="Times New Roman" panose="02020603050405020304" pitchFamily="18" charset="0"/>
              </a:rPr>
              <a:t>Amazon Pepper Fiery Red Hot Sauce </a:t>
            </a:r>
          </a:p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Arizona Gunslinger</a:t>
            </a:r>
          </a:p>
        </p:txBody>
      </p:sp>
    </p:spTree>
    <p:extLst>
      <p:ext uri="{BB962C8B-B14F-4D97-AF65-F5344CB8AC3E}">
        <p14:creationId xmlns:p14="http://schemas.microsoft.com/office/powerpoint/2010/main" val="235236040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52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Facet</vt:lpstr>
      <vt:lpstr>Outlander Spices</vt:lpstr>
      <vt:lpstr>Rubs and Marinades </vt:lpstr>
      <vt:lpstr>Flavoring Oils</vt:lpstr>
      <vt:lpstr>Hot Sauces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Student01</dc:creator>
  <cp:lastModifiedBy>Student01</cp:lastModifiedBy>
  <cp:revision>1</cp:revision>
  <dcterms:created xsi:type="dcterms:W3CDTF">2013-03-18T20:45:55Z</dcterms:created>
  <dcterms:modified xsi:type="dcterms:W3CDTF">2013-03-18T20:46:40Z</dcterms:modified>
</cp:coreProperties>
</file>