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E256D-E145-43B1-90D9-1229E577CC7A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E715FC-9D24-4548-9F91-642E9AE8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865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715FC-9D24-4548-9F91-642E9AE8A16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458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715FC-9D24-4548-9F91-642E9AE8A1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229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715FC-9D24-4548-9F91-642E9AE8A1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09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715FC-9D24-4548-9F91-642E9AE8A16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715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715FC-9D24-4548-9F91-642E9AE8A16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227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715FC-9D24-4548-9F91-642E9AE8A16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67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715FC-9D24-4548-9F91-642E9AE8A16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67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99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683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72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074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020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1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396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26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502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86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52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7DC-CEDD-4E93-B959-5C37684F9C57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635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CE7DC-CEDD-4E93-B959-5C37684F9C57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DB77D-E060-460C-A319-F9A538A562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2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Excel_Worksheet1.xls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hyperlink" Target="Sales%20Totals.xlsx" TargetMode="External"/><Relationship Id="rId5" Type="http://schemas.openxmlformats.org/officeDocument/2006/relationships/image" Target="../media/image2.emf"/><Relationship Id="rId4" Type="http://schemas.openxmlformats.org/officeDocument/2006/relationships/oleObject" Target="file:///C:\Users\Project\Desktop\PowerPoint%202010%20Advanced\Unit%2006\Topic%20B\Totals.xls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emf"/><Relationship Id="rId4" Type="http://schemas.openxmlformats.org/officeDocument/2006/relationships/oleObject" Target="file:///C:\Users\Project\Desktop\PowerPoint%202010%20Advanced\Unit%2006\Topic%20B\Kiosks.docx!OLE_LINK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algn="l" rtl="0"/>
            <a:r>
              <a:rPr lang="en-US" b="0" i="0" u="none" strike="noStrike" baseline="0" dirty="0" smtClean="0">
                <a:latin typeface="Times New Roman"/>
              </a:rPr>
              <a:t>Outlander Spices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smtClean="0">
                <a:latin typeface="Times New Roman"/>
              </a:rPr>
              <a:t>Monthly Sales Meeting</a:t>
            </a:r>
          </a:p>
        </p:txBody>
      </p:sp>
    </p:spTree>
    <p:extLst>
      <p:ext uri="{BB962C8B-B14F-4D97-AF65-F5344CB8AC3E}">
        <p14:creationId xmlns:p14="http://schemas.microsoft.com/office/powerpoint/2010/main" val="52386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algn="l" rtl="0"/>
            <a:r>
              <a:rPr lang="en-US" b="0" i="0" u="none" strike="noStrike" baseline="0" dirty="0" smtClean="0">
                <a:latin typeface="Times New Roman"/>
              </a:rPr>
              <a:t>Rubs and Marinades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Chip Davis’ B-B-Q Meat Rub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Marinade 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/>
              </a:rPr>
              <a:t>Miracle Marinade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/>
              </a:rPr>
              <a:t>Honey Mustard 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/>
              </a:rPr>
              <a:t>Lemon</a:t>
            </a:r>
            <a:r>
              <a:rPr lang="en-US" b="0" i="0" u="none" strike="noStrike" dirty="0" smtClean="0">
                <a:latin typeface="Times New Roman"/>
              </a:rPr>
              <a:t> </a:t>
            </a:r>
            <a:r>
              <a:rPr lang="en-US" b="0" i="0" u="none" strike="noStrike" baseline="0" dirty="0" smtClean="0">
                <a:latin typeface="Times New Roman"/>
              </a:rPr>
              <a:t>Pepper </a:t>
            </a:r>
          </a:p>
          <a:p>
            <a:pPr marR="0" lvl="1" rtl="0"/>
            <a:r>
              <a:rPr lang="en-US" b="0" i="0" u="none" strike="noStrike" baseline="0" dirty="0" smtClean="0">
                <a:latin typeface="Times New Roman"/>
              </a:rPr>
              <a:t>Old West Barbeque</a:t>
            </a:r>
          </a:p>
        </p:txBody>
      </p:sp>
    </p:spTree>
    <p:extLst>
      <p:ext uri="{BB962C8B-B14F-4D97-AF65-F5344CB8AC3E}">
        <p14:creationId xmlns:p14="http://schemas.microsoft.com/office/powerpoint/2010/main" val="952649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algn="l" rtl="0"/>
            <a:r>
              <a:rPr lang="en-US" b="0" i="0" u="none" strike="noStrike" baseline="0" dirty="0" smtClean="0">
                <a:latin typeface="Times New Roman"/>
              </a:rPr>
              <a:t>Flavoring Oils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Almond Oil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Amaretto Oil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Anise Oil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Apple Oil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Apricot Oil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Banana Oil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Bay Apothecary Oil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Black Walnut Oil </a:t>
            </a:r>
          </a:p>
        </p:txBody>
      </p:sp>
    </p:spTree>
    <p:extLst>
      <p:ext uri="{BB962C8B-B14F-4D97-AF65-F5344CB8AC3E}">
        <p14:creationId xmlns:p14="http://schemas.microsoft.com/office/powerpoint/2010/main" val="2677484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algn="l" rtl="0"/>
            <a:r>
              <a:rPr lang="en-US" b="0" i="0" u="none" strike="noStrike" baseline="0" dirty="0" smtClean="0">
                <a:latin typeface="Times New Roman"/>
              </a:rPr>
              <a:t>Hot Sauces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Acid Rain </a:t>
            </a:r>
          </a:p>
          <a:p>
            <a:pPr marR="0" lvl="0" rtl="0"/>
            <a:r>
              <a:rPr lang="sv-SE" b="0" i="0" u="none" strike="noStrike" baseline="0" dirty="0" smtClean="0">
                <a:latin typeface="Times New Roman"/>
              </a:rPr>
              <a:t>Amazon Pepper Fiery Red Hot Sauce 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/>
              </a:rPr>
              <a:t>Arizona Gunslinger </a:t>
            </a:r>
          </a:p>
        </p:txBody>
      </p:sp>
    </p:spTree>
    <p:extLst>
      <p:ext uri="{BB962C8B-B14F-4D97-AF65-F5344CB8AC3E}">
        <p14:creationId xmlns:p14="http://schemas.microsoft.com/office/powerpoint/2010/main" val="3182095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6239601"/>
              </p:ext>
            </p:extLst>
          </p:nvPr>
        </p:nvGraphicFramePr>
        <p:xfrm>
          <a:off x="2590800" y="1752600"/>
          <a:ext cx="3708400" cy="3998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Worksheet" r:id="rId4" imgW="5829233" imgH="6286614" progId="Excel.Sheet.12">
                  <p:embed/>
                </p:oleObj>
              </mc:Choice>
              <mc:Fallback>
                <p:oleObj name="Worksheet" r:id="rId4" imgW="5829233" imgH="6286614" progId="Excel.Sheet.12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752600"/>
                        <a:ext cx="3708400" cy="3998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751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5213843"/>
              </p:ext>
            </p:extLst>
          </p:nvPr>
        </p:nvGraphicFramePr>
        <p:xfrm>
          <a:off x="1524000" y="1924050"/>
          <a:ext cx="6096000" cy="300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Worksheet" r:id="rId4" imgW="6096075" imgH="3010029" progId="Excel.Sheet.12">
                  <p:link updateAutomatic="1"/>
                </p:oleObj>
              </mc:Choice>
              <mc:Fallback>
                <p:oleObj name="Worksheet" r:id="rId4" imgW="6096075" imgH="3010029" progId="Excel.Sheet.12">
                  <p:link updateAutomatic="1"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924050"/>
                        <a:ext cx="6096000" cy="3009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28800" y="51054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6" action="ppaction://hlinkfile"/>
              </a:rPr>
              <a:t>View Sales Totals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83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Kiosk Revenues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107945"/>
              </p:ext>
            </p:extLst>
          </p:nvPr>
        </p:nvGraphicFramePr>
        <p:xfrm>
          <a:off x="1774825" y="1600200"/>
          <a:ext cx="5487988" cy="479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Document" r:id="rId4" imgW="5488675" imgH="4798084" progId="Word.Document.12">
                  <p:link updateAutomatic="1"/>
                </p:oleObj>
              </mc:Choice>
              <mc:Fallback>
                <p:oleObj name="Document" r:id="rId4" imgW="5488675" imgH="4798084" progId="Word.Document.12">
                  <p:link updateAutomatic="1"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1600200"/>
                        <a:ext cx="5487988" cy="4797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041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69</Words>
  <Application>Microsoft Office PowerPoint</Application>
  <PresentationFormat>On-screen Show (4:3)</PresentationFormat>
  <Paragraphs>31</Paragraphs>
  <Slides>7</Slides>
  <Notes>7</Notes>
  <HiddenSlides>0</HiddenSlides>
  <MMClips>0</MMClips>
  <ScaleCrop>false</ScaleCrop>
  <HeadingPairs>
    <vt:vector size="10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C:\Users\Project\Desktop\PowerPoint 2010 Advanced\Unit 06\Topic B\Totals.xlsx</vt:lpstr>
      <vt:lpstr>C:\Users\Project\Desktop\PowerPoint 2010 Advanced\Unit 06\Topic B\Kiosks.docx!OLE_LINK1</vt:lpstr>
      <vt:lpstr>Worksheet</vt:lpstr>
      <vt:lpstr>Outlander Spices</vt:lpstr>
      <vt:lpstr>Rubs and Marinades</vt:lpstr>
      <vt:lpstr>Flavoring Oils</vt:lpstr>
      <vt:lpstr>Hot Sauces</vt:lpstr>
      <vt:lpstr>PowerPoint Presentation</vt:lpstr>
      <vt:lpstr>PowerPoint Presentation</vt:lpstr>
      <vt:lpstr>Projected Kiosk Revenues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Outlander Sales Manager</dc:creator>
  <cp:lastModifiedBy>Student01</cp:lastModifiedBy>
  <cp:revision>10</cp:revision>
  <dcterms:created xsi:type="dcterms:W3CDTF">2010-05-11T12:43:38Z</dcterms:created>
  <dcterms:modified xsi:type="dcterms:W3CDTF">2013-03-19T13:30:10Z</dcterms:modified>
</cp:coreProperties>
</file>