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95" r:id="rId1"/>
  </p:sldMasterIdLst>
  <p:notesMasterIdLst>
    <p:notesMasterId r:id="rId7"/>
  </p:notesMasterIdLst>
  <p:handoutMasterIdLst>
    <p:handoutMasterId r:id="rId8"/>
  </p:handoutMasterIdLst>
  <p:sldIdLst>
    <p:sldId id="264" r:id="rId2"/>
    <p:sldId id="257" r:id="rId3"/>
    <p:sldId id="258" r:id="rId4"/>
    <p:sldId id="265" r:id="rId5"/>
    <p:sldId id="266" r:id="rId6"/>
  </p:sldIdLst>
  <p:sldSz cx="9144000" cy="6858000" type="screen4x3"/>
  <p:notesSz cx="6934200" cy="939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33"/>
    <a:srgbClr val="666633"/>
    <a:srgbClr val="336600"/>
    <a:srgbClr val="614020"/>
    <a:srgbClr val="523E30"/>
    <a:srgbClr val="B2B2B2"/>
    <a:srgbClr val="DDDDDD"/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>
  <a:tblStyle styleId="{B301B821-A1FF-4177-AEE7-76D212191A09}" styleName="Medium Style 9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9DCAF9ED-07DC-4A11-8D7F-57B35C25682E}" styleName="Medium Style 10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1FECB4D8-DB02-4DC6-A0A2-4F2EBAE1DC90}" styleName="Medium Style 1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8799B23B-EC83-4686-B30A-512413B5E67A}" styleName="Light Style 18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46" autoAdjust="0"/>
    <p:restoredTop sz="94624" autoAdjust="0"/>
  </p:normalViewPr>
  <p:slideViewPr>
    <p:cSldViewPr>
      <p:cViewPr varScale="1">
        <p:scale>
          <a:sx n="74" d="100"/>
          <a:sy n="74" d="100"/>
        </p:scale>
        <p:origin x="39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3.xml"/><Relationship Id="rId2" Type="http://schemas.openxmlformats.org/officeDocument/2006/relationships/slide" Target="slides/slide2.xml"/><Relationship Id="rId1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382C12-A694-4BEB-B9A1-C8DC5242D595}" type="doc">
      <dgm:prSet loTypeId="urn:microsoft.com/office/officeart/2005/8/layout/venn1" loCatId="relationship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281D5A5-0BF5-4154-BF5A-FC6E7E93B0C7}">
      <dgm:prSet phldrT="[Text]" custT="1"/>
      <dgm:spPr/>
      <dgm:t>
        <a:bodyPr/>
        <a:lstStyle/>
        <a:p>
          <a:r>
            <a:rPr lang="en-US" sz="1200" b="1" smtClean="0"/>
            <a:t>Dynamic Work Environment</a:t>
          </a:r>
          <a:endParaRPr lang="en-US" sz="1200" b="1" dirty="0"/>
        </a:p>
      </dgm:t>
    </dgm:pt>
    <dgm:pt modelId="{20921153-FF0A-4546-AD33-EF042AB19564}" type="parTrans" cxnId="{BDAD0B5F-1D24-423E-9430-6866C03AD1B7}">
      <dgm:prSet/>
      <dgm:spPr/>
      <dgm:t>
        <a:bodyPr/>
        <a:lstStyle/>
        <a:p>
          <a:endParaRPr lang="en-US" sz="1800" b="1">
            <a:solidFill>
              <a:schemeClr val="tx1"/>
            </a:solidFill>
          </a:endParaRPr>
        </a:p>
      </dgm:t>
    </dgm:pt>
    <dgm:pt modelId="{6A47F965-61A0-4374-B620-D4914B3B2577}" type="sibTrans" cxnId="{BDAD0B5F-1D24-423E-9430-6866C03AD1B7}">
      <dgm:prSet/>
      <dgm:spPr/>
      <dgm:t>
        <a:bodyPr/>
        <a:lstStyle/>
        <a:p>
          <a:endParaRPr lang="en-US" sz="1800" b="1">
            <a:solidFill>
              <a:schemeClr val="tx1"/>
            </a:solidFill>
          </a:endParaRPr>
        </a:p>
      </dgm:t>
    </dgm:pt>
    <dgm:pt modelId="{B495E0C1-9BC2-424F-A97A-236277AB93AA}">
      <dgm:prSet phldrT="[Text]" custT="1"/>
      <dgm:spPr/>
      <dgm:t>
        <a:bodyPr/>
        <a:lstStyle/>
        <a:p>
          <a:r>
            <a:rPr lang="en-US" sz="1200" b="1" dirty="0" smtClean="0"/>
            <a:t>Generous Compensation</a:t>
          </a:r>
          <a:endParaRPr lang="en-US" sz="1200" b="1" dirty="0"/>
        </a:p>
      </dgm:t>
    </dgm:pt>
    <dgm:pt modelId="{2262CFC6-4701-4F03-A5A7-6F3085B71772}" type="parTrans" cxnId="{986925AB-93AC-4D77-9067-CBEB2FDB9C59}">
      <dgm:prSet/>
      <dgm:spPr/>
      <dgm:t>
        <a:bodyPr/>
        <a:lstStyle/>
        <a:p>
          <a:endParaRPr lang="en-US" sz="1800" b="1">
            <a:solidFill>
              <a:schemeClr val="tx1"/>
            </a:solidFill>
          </a:endParaRPr>
        </a:p>
      </dgm:t>
    </dgm:pt>
    <dgm:pt modelId="{F6EC026B-4929-4AB7-886F-BE2BBF285D42}" type="sibTrans" cxnId="{986925AB-93AC-4D77-9067-CBEB2FDB9C59}">
      <dgm:prSet/>
      <dgm:spPr/>
      <dgm:t>
        <a:bodyPr/>
        <a:lstStyle/>
        <a:p>
          <a:endParaRPr lang="en-US" sz="1800" b="1">
            <a:solidFill>
              <a:schemeClr val="tx1"/>
            </a:solidFill>
          </a:endParaRPr>
        </a:p>
      </dgm:t>
    </dgm:pt>
    <dgm:pt modelId="{A7BFDB24-C403-462F-8153-E2D83B555151}">
      <dgm:prSet phldrT="[Text]" custT="1"/>
      <dgm:spPr/>
      <dgm:t>
        <a:bodyPr/>
        <a:lstStyle/>
        <a:p>
          <a:r>
            <a:rPr lang="en-US" sz="1200" b="1" smtClean="0"/>
            <a:t>Outstanding Benefits</a:t>
          </a:r>
          <a:endParaRPr lang="en-US" sz="1200" b="1" dirty="0"/>
        </a:p>
      </dgm:t>
    </dgm:pt>
    <dgm:pt modelId="{EC2210C0-6B33-4185-AADC-D945F009B074}" type="parTrans" cxnId="{EF854A98-27EA-4B9F-94A4-9F1A0DB3B0FC}">
      <dgm:prSet/>
      <dgm:spPr/>
      <dgm:t>
        <a:bodyPr/>
        <a:lstStyle/>
        <a:p>
          <a:endParaRPr lang="en-US" sz="1800" b="1">
            <a:solidFill>
              <a:schemeClr val="tx1"/>
            </a:solidFill>
          </a:endParaRPr>
        </a:p>
      </dgm:t>
    </dgm:pt>
    <dgm:pt modelId="{653808C1-1CA1-4AF5-A38C-DF771D2FC5E5}" type="sibTrans" cxnId="{EF854A98-27EA-4B9F-94A4-9F1A0DB3B0FC}">
      <dgm:prSet/>
      <dgm:spPr/>
      <dgm:t>
        <a:bodyPr/>
        <a:lstStyle/>
        <a:p>
          <a:endParaRPr lang="en-US" sz="1800" b="1">
            <a:solidFill>
              <a:schemeClr val="tx1"/>
            </a:solidFill>
          </a:endParaRPr>
        </a:p>
      </dgm:t>
    </dgm:pt>
    <dgm:pt modelId="{7FB1DB5D-6F8E-40DA-984E-7E91931B728D}">
      <dgm:prSet phldrT="[Text]" custT="1"/>
      <dgm:spPr/>
      <dgm:t>
        <a:bodyPr/>
        <a:lstStyle/>
        <a:p>
          <a:r>
            <a:rPr lang="en-US" sz="1200" b="1" dirty="0" smtClean="0"/>
            <a:t>Career Advancement</a:t>
          </a:r>
          <a:endParaRPr lang="en-US" sz="1200" b="1" dirty="0"/>
        </a:p>
      </dgm:t>
    </dgm:pt>
    <dgm:pt modelId="{1E5A1232-1385-4CFF-B7D0-93F11A3F73A6}" type="parTrans" cxnId="{C802587D-7A73-42D0-B9FE-4721BBE4ABE1}">
      <dgm:prSet/>
      <dgm:spPr/>
      <dgm:t>
        <a:bodyPr/>
        <a:lstStyle/>
        <a:p>
          <a:endParaRPr lang="en-US" sz="1800" b="1">
            <a:solidFill>
              <a:schemeClr val="tx1"/>
            </a:solidFill>
          </a:endParaRPr>
        </a:p>
      </dgm:t>
    </dgm:pt>
    <dgm:pt modelId="{A490197C-E277-436B-944A-18AEDF4A6F82}" type="sibTrans" cxnId="{C802587D-7A73-42D0-B9FE-4721BBE4ABE1}">
      <dgm:prSet/>
      <dgm:spPr/>
      <dgm:t>
        <a:bodyPr/>
        <a:lstStyle/>
        <a:p>
          <a:endParaRPr lang="en-US" sz="1800" b="1">
            <a:solidFill>
              <a:schemeClr val="tx1"/>
            </a:solidFill>
          </a:endParaRPr>
        </a:p>
      </dgm:t>
    </dgm:pt>
    <dgm:pt modelId="{689E04C3-6B90-4859-BB00-734CB02D09EF}" type="pres">
      <dgm:prSet presAssocID="{1A382C12-A694-4BEB-B9A1-C8DC5242D595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B8810B6-B489-4303-8F57-325B3D22D934}" type="pres">
      <dgm:prSet presAssocID="{B281D5A5-0BF5-4154-BF5A-FC6E7E93B0C7}" presName="circ1" presStyleLbl="vennNode1" presStyleIdx="0" presStyleCnt="4" custScaleX="112101" custScaleY="115852"/>
      <dgm:spPr/>
      <dgm:t>
        <a:bodyPr/>
        <a:lstStyle/>
        <a:p>
          <a:endParaRPr lang="en-US"/>
        </a:p>
      </dgm:t>
    </dgm:pt>
    <dgm:pt modelId="{0C702E5A-173C-4242-B83D-3A6DBFBB7095}" type="pres">
      <dgm:prSet presAssocID="{B281D5A5-0BF5-4154-BF5A-FC6E7E93B0C7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81D4C92-8FDC-4BF8-939A-B74ED8C94B4D}" type="pres">
      <dgm:prSet presAssocID="{B495E0C1-9BC2-424F-A97A-236277AB93AA}" presName="circ2" presStyleLbl="vennNode1" presStyleIdx="1" presStyleCnt="4" custScaleX="112101" custScaleY="115852"/>
      <dgm:spPr/>
      <dgm:t>
        <a:bodyPr/>
        <a:lstStyle/>
        <a:p>
          <a:endParaRPr lang="en-US"/>
        </a:p>
      </dgm:t>
    </dgm:pt>
    <dgm:pt modelId="{F96517C7-2039-4C22-AC3F-082339180360}" type="pres">
      <dgm:prSet presAssocID="{B495E0C1-9BC2-424F-A97A-236277AB93AA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B8987B-A199-42E3-9529-233535FB3EF3}" type="pres">
      <dgm:prSet presAssocID="{A7BFDB24-C403-462F-8153-E2D83B555151}" presName="circ3" presStyleLbl="vennNode1" presStyleIdx="2" presStyleCnt="4" custScaleX="112101" custScaleY="115852"/>
      <dgm:spPr/>
      <dgm:t>
        <a:bodyPr/>
        <a:lstStyle/>
        <a:p>
          <a:endParaRPr lang="en-US"/>
        </a:p>
      </dgm:t>
    </dgm:pt>
    <dgm:pt modelId="{4F2B4D19-4EE4-46D1-903C-80DEE30A4DD2}" type="pres">
      <dgm:prSet presAssocID="{A7BFDB24-C403-462F-8153-E2D83B555151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6C99B31-33D2-4397-92A3-DBFBD39ECFCE}" type="pres">
      <dgm:prSet presAssocID="{7FB1DB5D-6F8E-40DA-984E-7E91931B728D}" presName="circ4" presStyleLbl="vennNode1" presStyleIdx="3" presStyleCnt="4" custScaleX="112101" custScaleY="115852"/>
      <dgm:spPr/>
      <dgm:t>
        <a:bodyPr/>
        <a:lstStyle/>
        <a:p>
          <a:endParaRPr lang="en-US"/>
        </a:p>
      </dgm:t>
    </dgm:pt>
    <dgm:pt modelId="{CE27882E-936D-438B-80D1-1EA369E01271}" type="pres">
      <dgm:prSet presAssocID="{7FB1DB5D-6F8E-40DA-984E-7E91931B728D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F854A98-27EA-4B9F-94A4-9F1A0DB3B0FC}" srcId="{1A382C12-A694-4BEB-B9A1-C8DC5242D595}" destId="{A7BFDB24-C403-462F-8153-E2D83B555151}" srcOrd="2" destOrd="0" parTransId="{EC2210C0-6B33-4185-AADC-D945F009B074}" sibTransId="{653808C1-1CA1-4AF5-A38C-DF771D2FC5E5}"/>
    <dgm:cxn modelId="{4E0FD506-FDE4-45F8-87AE-4DBB3170D2E5}" type="presOf" srcId="{B281D5A5-0BF5-4154-BF5A-FC6E7E93B0C7}" destId="{2B8810B6-B489-4303-8F57-325B3D22D934}" srcOrd="0" destOrd="0" presId="urn:microsoft.com/office/officeart/2005/8/layout/venn1"/>
    <dgm:cxn modelId="{2F832162-6365-435D-8CA4-81CC6DF7ED62}" type="presOf" srcId="{1A382C12-A694-4BEB-B9A1-C8DC5242D595}" destId="{689E04C3-6B90-4859-BB00-734CB02D09EF}" srcOrd="0" destOrd="0" presId="urn:microsoft.com/office/officeart/2005/8/layout/venn1"/>
    <dgm:cxn modelId="{FE0DD58C-E8AE-41B9-89C7-83C98BC0D2C4}" type="presOf" srcId="{7FB1DB5D-6F8E-40DA-984E-7E91931B728D}" destId="{CE27882E-936D-438B-80D1-1EA369E01271}" srcOrd="1" destOrd="0" presId="urn:microsoft.com/office/officeart/2005/8/layout/venn1"/>
    <dgm:cxn modelId="{B614D78E-89E1-48A6-A70C-EA3F5AB2CB83}" type="presOf" srcId="{A7BFDB24-C403-462F-8153-E2D83B555151}" destId="{4F2B4D19-4EE4-46D1-903C-80DEE30A4DD2}" srcOrd="1" destOrd="0" presId="urn:microsoft.com/office/officeart/2005/8/layout/venn1"/>
    <dgm:cxn modelId="{0FAA5C9E-4A2D-46E3-82E9-FE523C392041}" type="presOf" srcId="{B495E0C1-9BC2-424F-A97A-236277AB93AA}" destId="{F96517C7-2039-4C22-AC3F-082339180360}" srcOrd="1" destOrd="0" presId="urn:microsoft.com/office/officeart/2005/8/layout/venn1"/>
    <dgm:cxn modelId="{88B8CCDE-5EC8-4553-A2BA-D2E35E6C1B17}" type="presOf" srcId="{7FB1DB5D-6F8E-40DA-984E-7E91931B728D}" destId="{36C99B31-33D2-4397-92A3-DBFBD39ECFCE}" srcOrd="0" destOrd="0" presId="urn:microsoft.com/office/officeart/2005/8/layout/venn1"/>
    <dgm:cxn modelId="{413649D8-C39B-4C5D-87D4-92CF21BE529B}" type="presOf" srcId="{B281D5A5-0BF5-4154-BF5A-FC6E7E93B0C7}" destId="{0C702E5A-173C-4242-B83D-3A6DBFBB7095}" srcOrd="1" destOrd="0" presId="urn:microsoft.com/office/officeart/2005/8/layout/venn1"/>
    <dgm:cxn modelId="{36242DBD-E5AA-41A7-9924-FFCD7713AC55}" type="presOf" srcId="{A7BFDB24-C403-462F-8153-E2D83B555151}" destId="{8DB8987B-A199-42E3-9529-233535FB3EF3}" srcOrd="0" destOrd="0" presId="urn:microsoft.com/office/officeart/2005/8/layout/venn1"/>
    <dgm:cxn modelId="{BDAD0B5F-1D24-423E-9430-6866C03AD1B7}" srcId="{1A382C12-A694-4BEB-B9A1-C8DC5242D595}" destId="{B281D5A5-0BF5-4154-BF5A-FC6E7E93B0C7}" srcOrd="0" destOrd="0" parTransId="{20921153-FF0A-4546-AD33-EF042AB19564}" sibTransId="{6A47F965-61A0-4374-B620-D4914B3B2577}"/>
    <dgm:cxn modelId="{FF53823F-45D4-442C-AEFE-829BFFBFC201}" type="presOf" srcId="{B495E0C1-9BC2-424F-A97A-236277AB93AA}" destId="{381D4C92-8FDC-4BF8-939A-B74ED8C94B4D}" srcOrd="0" destOrd="0" presId="urn:microsoft.com/office/officeart/2005/8/layout/venn1"/>
    <dgm:cxn modelId="{986925AB-93AC-4D77-9067-CBEB2FDB9C59}" srcId="{1A382C12-A694-4BEB-B9A1-C8DC5242D595}" destId="{B495E0C1-9BC2-424F-A97A-236277AB93AA}" srcOrd="1" destOrd="0" parTransId="{2262CFC6-4701-4F03-A5A7-6F3085B71772}" sibTransId="{F6EC026B-4929-4AB7-886F-BE2BBF285D42}"/>
    <dgm:cxn modelId="{C802587D-7A73-42D0-B9FE-4721BBE4ABE1}" srcId="{1A382C12-A694-4BEB-B9A1-C8DC5242D595}" destId="{7FB1DB5D-6F8E-40DA-984E-7E91931B728D}" srcOrd="3" destOrd="0" parTransId="{1E5A1232-1385-4CFF-B7D0-93F11A3F73A6}" sibTransId="{A490197C-E277-436B-944A-18AEDF4A6F82}"/>
    <dgm:cxn modelId="{400CB4AE-ABD8-4D8C-9E14-5D366A0E04DA}" type="presParOf" srcId="{689E04C3-6B90-4859-BB00-734CB02D09EF}" destId="{2B8810B6-B489-4303-8F57-325B3D22D934}" srcOrd="0" destOrd="0" presId="urn:microsoft.com/office/officeart/2005/8/layout/venn1"/>
    <dgm:cxn modelId="{24CC1187-F6FD-4CDB-ABD9-879EFBD304D7}" type="presParOf" srcId="{689E04C3-6B90-4859-BB00-734CB02D09EF}" destId="{0C702E5A-173C-4242-B83D-3A6DBFBB7095}" srcOrd="1" destOrd="0" presId="urn:microsoft.com/office/officeart/2005/8/layout/venn1"/>
    <dgm:cxn modelId="{FF5CC74F-138B-4FB3-BA83-172CDA13B41B}" type="presParOf" srcId="{689E04C3-6B90-4859-BB00-734CB02D09EF}" destId="{381D4C92-8FDC-4BF8-939A-B74ED8C94B4D}" srcOrd="2" destOrd="0" presId="urn:microsoft.com/office/officeart/2005/8/layout/venn1"/>
    <dgm:cxn modelId="{C15A5B11-E513-46F1-A9AA-CFC559376F28}" type="presParOf" srcId="{689E04C3-6B90-4859-BB00-734CB02D09EF}" destId="{F96517C7-2039-4C22-AC3F-082339180360}" srcOrd="3" destOrd="0" presId="urn:microsoft.com/office/officeart/2005/8/layout/venn1"/>
    <dgm:cxn modelId="{BA7135A8-8BB7-4609-86C2-BCA0F1200AD3}" type="presParOf" srcId="{689E04C3-6B90-4859-BB00-734CB02D09EF}" destId="{8DB8987B-A199-42E3-9529-233535FB3EF3}" srcOrd="4" destOrd="0" presId="urn:microsoft.com/office/officeart/2005/8/layout/venn1"/>
    <dgm:cxn modelId="{B928E12C-3CE3-43AB-9681-50E090B88BCA}" type="presParOf" srcId="{689E04C3-6B90-4859-BB00-734CB02D09EF}" destId="{4F2B4D19-4EE4-46D1-903C-80DEE30A4DD2}" srcOrd="5" destOrd="0" presId="urn:microsoft.com/office/officeart/2005/8/layout/venn1"/>
    <dgm:cxn modelId="{ADCC1BA6-7E32-4650-ADC6-1C1188AD0AE7}" type="presParOf" srcId="{689E04C3-6B90-4859-BB00-734CB02D09EF}" destId="{36C99B31-33D2-4397-92A3-DBFBD39ECFCE}" srcOrd="6" destOrd="0" presId="urn:microsoft.com/office/officeart/2005/8/layout/venn1"/>
    <dgm:cxn modelId="{73078418-2372-4227-8444-676C1D650C4D}" type="presParOf" srcId="{689E04C3-6B90-4859-BB00-734CB02D09EF}" destId="{CE27882E-936D-438B-80D1-1EA369E01271}" srcOrd="7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8810B6-B489-4303-8F57-325B3D22D934}">
      <dsp:nvSpPr>
        <dsp:cNvPr id="0" name=""/>
        <dsp:cNvSpPr/>
      </dsp:nvSpPr>
      <dsp:spPr>
        <a:xfrm>
          <a:off x="2556278" y="-112339"/>
          <a:ext cx="2097867" cy="2168064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60000"/>
                <a:satMod val="100000"/>
                <a:lumMod val="11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tint val="70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smtClean="0"/>
            <a:t>Dynamic Work Environment</a:t>
          </a:r>
          <a:endParaRPr lang="en-US" sz="1200" b="1" kern="1200" dirty="0"/>
        </a:p>
      </dsp:txBody>
      <dsp:txXfrm>
        <a:off x="2798340" y="179515"/>
        <a:ext cx="1613744" cy="687943"/>
      </dsp:txXfrm>
    </dsp:sp>
    <dsp:sp modelId="{381D4C92-8FDC-4BF8-939A-B74ED8C94B4D}">
      <dsp:nvSpPr>
        <dsp:cNvPr id="0" name=""/>
        <dsp:cNvSpPr/>
      </dsp:nvSpPr>
      <dsp:spPr>
        <a:xfrm>
          <a:off x="3384017" y="715399"/>
          <a:ext cx="2097867" cy="2168064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60000"/>
                <a:satMod val="100000"/>
                <a:lumMod val="11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tint val="70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Generous Compensation</a:t>
          </a:r>
          <a:endParaRPr lang="en-US" sz="1200" b="1" kern="1200" dirty="0"/>
        </a:p>
      </dsp:txBody>
      <dsp:txXfrm>
        <a:off x="4513638" y="965560"/>
        <a:ext cx="806872" cy="1667741"/>
      </dsp:txXfrm>
    </dsp:sp>
    <dsp:sp modelId="{8DB8987B-A199-42E3-9529-233535FB3EF3}">
      <dsp:nvSpPr>
        <dsp:cNvPr id="0" name=""/>
        <dsp:cNvSpPr/>
      </dsp:nvSpPr>
      <dsp:spPr>
        <a:xfrm>
          <a:off x="2556278" y="1543137"/>
          <a:ext cx="2097867" cy="2168064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60000"/>
                <a:satMod val="100000"/>
                <a:lumMod val="11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tint val="70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smtClean="0"/>
            <a:t>Outstanding Benefits</a:t>
          </a:r>
          <a:endParaRPr lang="en-US" sz="1200" b="1" kern="1200" dirty="0"/>
        </a:p>
      </dsp:txBody>
      <dsp:txXfrm>
        <a:off x="2798340" y="2731403"/>
        <a:ext cx="1613744" cy="687943"/>
      </dsp:txXfrm>
    </dsp:sp>
    <dsp:sp modelId="{36C99B31-33D2-4397-92A3-DBFBD39ECFCE}">
      <dsp:nvSpPr>
        <dsp:cNvPr id="0" name=""/>
        <dsp:cNvSpPr/>
      </dsp:nvSpPr>
      <dsp:spPr>
        <a:xfrm>
          <a:off x="1728540" y="715399"/>
          <a:ext cx="2097867" cy="2168064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60000"/>
                <a:satMod val="100000"/>
                <a:lumMod val="11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tint val="70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Career Advancement</a:t>
          </a:r>
          <a:endParaRPr lang="en-US" sz="1200" b="1" kern="1200" dirty="0"/>
        </a:p>
      </dsp:txBody>
      <dsp:txXfrm>
        <a:off x="1889914" y="965560"/>
        <a:ext cx="806872" cy="16677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99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9900"/>
          </a:xfrm>
          <a:prstGeom prst="rect">
            <a:avLst/>
          </a:prstGeom>
        </p:spPr>
        <p:txBody>
          <a:bodyPr vert="horz"/>
          <a:lstStyle/>
          <a:p>
            <a:fld id="{04C2A1EC-5299-4EF6-86F7-2065D9CE988B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926513"/>
            <a:ext cx="3005138" cy="4699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927475" y="8926513"/>
            <a:ext cx="3005138" cy="469900"/>
          </a:xfrm>
          <a:prstGeom prst="rect">
            <a:avLst/>
          </a:prstGeom>
        </p:spPr>
        <p:txBody>
          <a:bodyPr vert="horz"/>
          <a:lstStyle/>
          <a:p>
            <a:fld id="{4A347FC8-AE3C-43BF-BAF8-9FBB5E6DEB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6149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24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79500" y="685800"/>
            <a:ext cx="4775200" cy="35814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95800"/>
            <a:ext cx="5105400" cy="41910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3345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Click to edit Master text styles</a:t>
            </a:r>
            <a:endParaRPr lang="en-US"/>
          </a:p>
          <a:p>
            <a:pPr marL="461963" marR="0" lvl="1" indent="0" algn="l" defTabSz="93345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Second level</a:t>
            </a:r>
          </a:p>
          <a:p>
            <a:pPr marL="923925" marR="0" lvl="2" indent="0" algn="l" defTabSz="93345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Third level</a:t>
            </a:r>
          </a:p>
          <a:p>
            <a:pPr marL="1387475" marR="0" lvl="3" indent="0" algn="l" defTabSz="93345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Fourth level</a:t>
            </a:r>
          </a:p>
          <a:p>
            <a:pPr marL="1849438" marR="0" lvl="4" indent="0" algn="l" defTabSz="93345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154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2400" y="89154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19AE5897-4FE7-48FE-ABB3-BA0CB4B0F458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006177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6726063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787" y="4243845"/>
            <a:ext cx="2307831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6726064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6833787" y="2590078"/>
            <a:ext cx="2307832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0241" y="2733709"/>
            <a:ext cx="6108101" cy="1373070"/>
          </a:xfrm>
        </p:spPr>
        <p:txBody>
          <a:bodyPr anchor="b">
            <a:noAutofit/>
          </a:bodyPr>
          <a:lstStyle>
            <a:lvl1pPr algn="r">
              <a:defRPr sz="405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0241" y="4394040"/>
            <a:ext cx="6108101" cy="1117687"/>
          </a:xfrm>
        </p:spPr>
        <p:txBody>
          <a:bodyPr>
            <a:normAutofit/>
          </a:bodyPr>
          <a:lstStyle>
            <a:lvl1pPr marL="0" indent="0" algn="r">
              <a:buNone/>
              <a:defRPr sz="15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87E2-5CC6-480F-A86D-C17364E6167C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41510" y="2750337"/>
            <a:ext cx="878916" cy="1356442"/>
          </a:xfrm>
        </p:spPr>
        <p:txBody>
          <a:bodyPr/>
          <a:lstStyle/>
          <a:p>
            <a:fld id="{F557B5B5-BAA2-4626-937D-0D26180A376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272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7828359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0" y="5929622"/>
            <a:ext cx="1202248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7939371" y="4567988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242" y="4711617"/>
            <a:ext cx="7210394" cy="453051"/>
          </a:xfrm>
        </p:spPr>
        <p:txBody>
          <a:bodyPr anchor="b">
            <a:normAutofit/>
          </a:bodyPr>
          <a:lstStyle>
            <a:lvl1pPr>
              <a:defRPr sz="1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0242" y="609598"/>
            <a:ext cx="7210394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0239" y="5169584"/>
            <a:ext cx="7210397" cy="62297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87E2-5CC6-480F-A86D-C17364E6167C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47092" y="4711310"/>
            <a:ext cx="865613" cy="1090789"/>
          </a:xfrm>
        </p:spPr>
        <p:txBody>
          <a:bodyPr/>
          <a:lstStyle/>
          <a:p>
            <a:fld id="{F557B5B5-BAA2-4626-937D-0D26180A376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8652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7828359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0" y="5929622"/>
            <a:ext cx="1202248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7939371" y="4567988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241" y="609597"/>
            <a:ext cx="7210394" cy="3592750"/>
          </a:xfrm>
        </p:spPr>
        <p:txBody>
          <a:bodyPr anchor="ctr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0242" y="4711616"/>
            <a:ext cx="7210394" cy="1090789"/>
          </a:xfrm>
        </p:spPr>
        <p:txBody>
          <a:bodyPr anchor="ctr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87E2-5CC6-480F-A86D-C17364E6167C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47092" y="4711616"/>
            <a:ext cx="865613" cy="1090789"/>
          </a:xfrm>
        </p:spPr>
        <p:txBody>
          <a:bodyPr/>
          <a:lstStyle/>
          <a:p>
            <a:fld id="{F557B5B5-BAA2-4626-937D-0D26180A376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8299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7828359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0" y="5929622"/>
            <a:ext cx="1202248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7939371" y="4567988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5892" y="609599"/>
            <a:ext cx="6539158" cy="3036061"/>
          </a:xfrm>
        </p:spPr>
        <p:txBody>
          <a:bodyPr anchor="ctr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051717" y="3653379"/>
            <a:ext cx="6117434" cy="54896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0242" y="4711616"/>
            <a:ext cx="7210394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87E2-5CC6-480F-A86D-C17364E6167C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47092" y="4709926"/>
            <a:ext cx="865613" cy="1090789"/>
          </a:xfrm>
        </p:spPr>
        <p:txBody>
          <a:bodyPr/>
          <a:lstStyle/>
          <a:p>
            <a:fld id="{F557B5B5-BAA2-4626-937D-0D26180A376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37679" y="748116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54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247107" y="3033524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54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59531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7828359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0" y="5929622"/>
            <a:ext cx="1202248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7939371" y="4567988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239" y="4711616"/>
            <a:ext cx="7210397" cy="588535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0240" y="5300150"/>
            <a:ext cx="7210397" cy="502255"/>
          </a:xfrm>
        </p:spPr>
        <p:txBody>
          <a:bodyPr anchor="t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87E2-5CC6-480F-A86D-C17364E6167C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47092" y="4709926"/>
            <a:ext cx="865613" cy="1090789"/>
          </a:xfrm>
        </p:spPr>
        <p:txBody>
          <a:bodyPr/>
          <a:lstStyle/>
          <a:p>
            <a:fld id="{F557B5B5-BAA2-4626-937D-0D26180A376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8692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7828359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0" y="1971234"/>
            <a:ext cx="1202248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01917" y="753228"/>
            <a:ext cx="721872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495709" y="2336873"/>
            <a:ext cx="2302526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10241" y="3022674"/>
            <a:ext cx="2287277" cy="2913513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67019" y="2336873"/>
            <a:ext cx="2297430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59103" y="3022674"/>
            <a:ext cx="229743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418117" y="2336873"/>
            <a:ext cx="2302519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418117" y="3022674"/>
            <a:ext cx="2302519" cy="2913513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87E2-5CC6-480F-A86D-C17364E6167C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7B5B5-BAA2-4626-937D-0D26180A376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4770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7828359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0" y="1971234"/>
            <a:ext cx="1202248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10242" y="753228"/>
            <a:ext cx="7210395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10239" y="4297503"/>
            <a:ext cx="2287279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10239" y="2336873"/>
            <a:ext cx="2287279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10239" y="4873765"/>
            <a:ext cx="2287279" cy="1062422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59103" y="4297503"/>
            <a:ext cx="2297430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59103" y="2336873"/>
            <a:ext cx="229743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58088" y="4873764"/>
            <a:ext cx="230047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423009" y="4297503"/>
            <a:ext cx="2297629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423008" y="2336873"/>
            <a:ext cx="2297629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422915" y="4873762"/>
            <a:ext cx="2300672" cy="1062422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87E2-5CC6-480F-A86D-C17364E6167C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7B5B5-BAA2-4626-937D-0D26180A376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9068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7828359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0" y="1971234"/>
            <a:ext cx="1202248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87E2-5CC6-480F-A86D-C17364E6167C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7B5B5-BAA2-4626-937D-0D26180A376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7002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5448782" y="2040420"/>
            <a:ext cx="5106988" cy="1026149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7200777" y="5543428"/>
            <a:ext cx="1602997" cy="10261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96923" y="609597"/>
            <a:ext cx="805352" cy="43537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241" y="609598"/>
            <a:ext cx="6652503" cy="53265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05344" y="5936188"/>
            <a:ext cx="2057400" cy="365125"/>
          </a:xfrm>
        </p:spPr>
        <p:txBody>
          <a:bodyPr/>
          <a:lstStyle/>
          <a:p>
            <a:fld id="{A0C687E2-5CC6-480F-A86D-C17364E6167C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0241" y="5936189"/>
            <a:ext cx="45951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3163" y="5398634"/>
            <a:ext cx="865613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F557B5B5-BAA2-4626-937D-0D26180A376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5861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7828359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0" y="1971234"/>
            <a:ext cx="1202248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BFFBD-6807-472E-9235-D1FB7BE031EA}" type="slidenum">
              <a:rPr lang="en-US" altLang="x-none" smtClean="0"/>
              <a:pPr/>
              <a:t>‹#›</a:t>
            </a:fld>
            <a:endParaRPr lang="en-US"/>
          </a:p>
        </p:txBody>
      </p:sp>
      <p:sp>
        <p:nvSpPr>
          <p:cNvPr id="11" name="Action Button: Home 10">
            <a:hlinkClick r:id="" action="ppaction://hlinkshowjump?jump=firstslide" highlightClick="1"/>
          </p:cNvPr>
          <p:cNvSpPr/>
          <p:nvPr userDrawn="1"/>
        </p:nvSpPr>
        <p:spPr>
          <a:xfrm>
            <a:off x="8460432" y="404664"/>
            <a:ext cx="432048" cy="61206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481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7828359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68" y="4087901"/>
            <a:ext cx="1202248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7939369" y="2726267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242" y="2869895"/>
            <a:ext cx="7210395" cy="1090788"/>
          </a:xfrm>
        </p:spPr>
        <p:txBody>
          <a:bodyPr anchor="ctr">
            <a:normAutofit/>
          </a:bodyPr>
          <a:lstStyle>
            <a:lvl1pPr algn="r">
              <a:defRPr sz="27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0242" y="4232172"/>
            <a:ext cx="7210395" cy="1704017"/>
          </a:xfrm>
        </p:spPr>
        <p:txBody>
          <a:bodyPr>
            <a:normAutofit/>
          </a:bodyPr>
          <a:lstStyle>
            <a:lvl1pPr marL="0" indent="0" algn="r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87E2-5CC6-480F-A86D-C17364E6167C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47092" y="2869896"/>
            <a:ext cx="865613" cy="1090789"/>
          </a:xfrm>
        </p:spPr>
        <p:txBody>
          <a:bodyPr/>
          <a:lstStyle/>
          <a:p>
            <a:fld id="{F557B5B5-BAA2-4626-937D-0D26180A376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0120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7828359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0" y="1971234"/>
            <a:ext cx="1202248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0240" y="2336873"/>
            <a:ext cx="3523769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95592" y="2336873"/>
            <a:ext cx="3525044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87E2-5CC6-480F-A86D-C17364E6167C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7B5B5-BAA2-4626-937D-0D26180A376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19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7828359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0" y="1971234"/>
            <a:ext cx="1202248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240" y="753230"/>
            <a:ext cx="7210397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9763" y="2336874"/>
            <a:ext cx="3354245" cy="69313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242" y="3030009"/>
            <a:ext cx="3523766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5116" y="2336873"/>
            <a:ext cx="3355521" cy="692076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95593" y="3030009"/>
            <a:ext cx="3525044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87E2-5CC6-480F-A86D-C17364E6167C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7B5B5-BAA2-4626-937D-0D26180A376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7135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7828359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0" y="1971234"/>
            <a:ext cx="1202248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F2998-69DA-4718-9BC4-949FA46F8828}" type="slidenum">
              <a:rPr lang="en-US" altLang="x-none" smtClean="0"/>
              <a:pPr/>
              <a:t>‹#›</a:t>
            </a:fld>
            <a:endParaRPr lang="en-US"/>
          </a:p>
        </p:txBody>
      </p:sp>
      <p:sp>
        <p:nvSpPr>
          <p:cNvPr id="10" name="Action Button: Home 9">
            <a:hlinkClick r:id="" action="ppaction://hlinkshowjump?jump=firstslide" highlightClick="1"/>
          </p:cNvPr>
          <p:cNvSpPr/>
          <p:nvPr userDrawn="1"/>
        </p:nvSpPr>
        <p:spPr>
          <a:xfrm>
            <a:off x="8460432" y="404664"/>
            <a:ext cx="432048" cy="61206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1051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0" y="1971234"/>
            <a:ext cx="1202248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B1311-F330-42C0-B866-03DC18A42CC0}" type="slidenum">
              <a:rPr lang="en-US" altLang="x-none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427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7828359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0" y="1971234"/>
            <a:ext cx="1202248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241" y="753227"/>
            <a:ext cx="7210394" cy="1080940"/>
          </a:xfrm>
        </p:spPr>
        <p:txBody>
          <a:bodyPr anchor="ctr">
            <a:normAutofit/>
          </a:bodyPr>
          <a:lstStyle>
            <a:lvl1pPr>
              <a:defRPr sz="27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14385" y="2336874"/>
            <a:ext cx="4206252" cy="359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0241" y="2336873"/>
            <a:ext cx="2842559" cy="3599317"/>
          </a:xfrm>
        </p:spPr>
        <p:txBody>
          <a:bodyPr anchor="ctr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87E2-5CC6-480F-A86D-C17364E6167C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7B5B5-BAA2-4626-937D-0D26180A376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943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7828359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0" y="1971234"/>
            <a:ext cx="1202248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243" y="753228"/>
            <a:ext cx="7210393" cy="1080938"/>
          </a:xfrm>
        </p:spPr>
        <p:txBody>
          <a:bodyPr anchor="ctr">
            <a:normAutofit/>
          </a:bodyPr>
          <a:lstStyle>
            <a:lvl1pPr>
              <a:defRPr sz="27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651250" y="2336874"/>
            <a:ext cx="4069387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0242" y="2336874"/>
            <a:ext cx="2907192" cy="3599315"/>
          </a:xfrm>
        </p:spPr>
        <p:txBody>
          <a:bodyPr anchor="ctr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87E2-5CC6-480F-A86D-C17364E6167C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7B5B5-BAA2-4626-937D-0D26180A376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015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0241" y="753228"/>
            <a:ext cx="7210396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0241" y="2336873"/>
            <a:ext cx="7210396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63236" y="593618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C687E2-5CC6-480F-A86D-C17364E6167C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0241" y="5936189"/>
            <a:ext cx="51529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47092" y="753228"/>
            <a:ext cx="865613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57B5B5-BAA2-4626-937D-0D26180A376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39537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  <p:sldLayoutId id="2147483711" r:id="rId16"/>
    <p:sldLayoutId id="2147483712" r:id="rId17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x-none" smtClean="0"/>
              <a:t>   Outlander Spices</a:t>
            </a:r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x-none" smtClean="0"/>
              <a:t>New Employee Benefits</a:t>
            </a:r>
            <a:endParaRPr lang="en-US" altLang="x-none" dirty="0"/>
          </a:p>
        </p:txBody>
      </p:sp>
    </p:spTree>
  </p:cSld>
  <p:clrMapOvr>
    <a:masterClrMapping/>
  </p:clrMapOvr>
  <p:transition advTm="2112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smtClean="0"/>
              <a:t>On the Web</a:t>
            </a:r>
            <a:endParaRPr 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x-none" smtClean="0"/>
              <a:t>You can now manage your employee benefit account online:</a:t>
            </a:r>
            <a:endParaRPr lang="en-US" smtClean="0"/>
          </a:p>
          <a:p>
            <a:pPr lvl="1"/>
            <a:r>
              <a:rPr lang="en-US" altLang="x-none" smtClean="0"/>
              <a:t>Review benefit summaries </a:t>
            </a:r>
          </a:p>
          <a:p>
            <a:pPr lvl="1"/>
            <a:r>
              <a:rPr lang="en-US" altLang="x-none" smtClean="0"/>
              <a:t>Manage your 401k account</a:t>
            </a:r>
          </a:p>
          <a:p>
            <a:pPr lvl="1"/>
            <a:r>
              <a:rPr lang="en-US" altLang="x-none" smtClean="0"/>
              <a:t>Make health benefits changes </a:t>
            </a:r>
          </a:p>
          <a:p>
            <a:r>
              <a:rPr lang="en-US" altLang="x-none" smtClean="0"/>
              <a:t>More to be available next month			</a:t>
            </a:r>
            <a:endParaRPr lang="en-US" altLang="x-none" dirty="0"/>
          </a:p>
        </p:txBody>
      </p:sp>
      <p:pic>
        <p:nvPicPr>
          <p:cNvPr id="1031" name="Picture 7" descr="C:\Users\Project\AppData\Local\Microsoft\Windows\Temporary Internet Files\Content.IE5\K5U11ODN\MC900437634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0172" y="3414328"/>
            <a:ext cx="3657143" cy="3657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Tm="5008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smtClean="0"/>
              <a:t>Improved Employee Benefits</a:t>
            </a:r>
            <a:endParaRPr lang="en-US" altLang="x-none" dirty="0"/>
          </a:p>
        </p:txBody>
      </p:sp>
      <p:sp>
        <p:nvSpPr>
          <p:cNvPr id="717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x-none" smtClean="0"/>
              <a:t>Enhanced retirement package</a:t>
            </a:r>
          </a:p>
          <a:p>
            <a:r>
              <a:rPr lang="en-US" altLang="x-none" smtClean="0"/>
              <a:t>Dental coverage</a:t>
            </a:r>
          </a:p>
          <a:p>
            <a:r>
              <a:rPr lang="en-US" altLang="x-none" smtClean="0"/>
              <a:t>Health club membership</a:t>
            </a:r>
          </a:p>
          <a:p>
            <a:r>
              <a:rPr lang="en-US" altLang="x-none" smtClean="0"/>
              <a:t>Mental health days </a:t>
            </a:r>
          </a:p>
          <a:p>
            <a:endParaRPr lang="en-US" altLang="x-none" smtClean="0"/>
          </a:p>
          <a:p>
            <a:endParaRPr lang="en-US" altLang="x-none" smtClean="0"/>
          </a:p>
          <a:p>
            <a:endParaRPr lang="en-US" altLang="x-none" dirty="0"/>
          </a:p>
        </p:txBody>
      </p:sp>
      <p:pic>
        <p:nvPicPr>
          <p:cNvPr id="2055" name="Picture 7" descr="C:\Users\Project\AppData\Local\Microsoft\Windows\Temporary Internet Files\Content.IE5\K5U11ODN\MP900448691[1]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12" b="100000" l="0" r="81625">
                        <a14:backgroundMark x1="40047" y1="56283" x2="4240" y2="54159"/>
                        <a14:backgroundMark x1="44523" y1="56283" x2="79741" y2="58584"/>
                        <a14:backgroundMark x1="44994" y1="63186" x2="44994" y2="99646"/>
                        <a14:backgroundMark x1="39105" y1="59646" x2="39340" y2="9929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40" t="28177" r="18479"/>
          <a:stretch/>
        </p:blipFill>
        <p:spPr bwMode="auto">
          <a:xfrm>
            <a:off x="4860032" y="4395621"/>
            <a:ext cx="4042558" cy="2471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Tm="7008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Employee Satisfaction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04261333"/>
              </p:ext>
            </p:extLst>
          </p:nvPr>
        </p:nvGraphicFramePr>
        <p:xfrm>
          <a:off x="509588" y="2336800"/>
          <a:ext cx="7210425" cy="35988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43784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Increased Commission Levels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2457740"/>
              </p:ext>
            </p:extLst>
          </p:nvPr>
        </p:nvGraphicFramePr>
        <p:xfrm>
          <a:off x="2575334" y="2049780"/>
          <a:ext cx="3993333" cy="2758441"/>
        </p:xfrm>
        <a:graphic>
          <a:graphicData uri="http://schemas.openxmlformats.org/drawingml/2006/table">
            <a:tbl>
              <a:tblPr firstRow="1" firstCol="1" bandCol="1">
                <a:effectLst>
                  <a:outerShdw blurRad="76200" dir="13500000" sy="23000" kx="1200000" algn="br" rotWithShape="0">
                    <a:prstClr val="black">
                      <a:alpha val="20000"/>
                    </a:prstClr>
                  </a:outerShdw>
                </a:effectLst>
                <a:tableStyleId>{125E5076-3810-47DD-B79F-674D7AD40C01}</a:tableStyleId>
              </a:tblPr>
              <a:tblGrid>
                <a:gridCol w="609600"/>
                <a:gridCol w="1511525"/>
                <a:gridCol w="1872208"/>
              </a:tblGrid>
              <a:tr h="631371"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Target </a:t>
                      </a:r>
                      <a:br>
                        <a:rPr lang="en-US" sz="2000" dirty="0" smtClean="0"/>
                      </a:br>
                      <a:r>
                        <a:rPr lang="en-US" sz="2000" dirty="0" smtClean="0"/>
                        <a:t>Sales</a:t>
                      </a:r>
                      <a:endParaRPr 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Commission Rate</a:t>
                      </a:r>
                      <a:endParaRPr 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4543">
                <a:tc rowSpan="4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Units</a:t>
                      </a:r>
                      <a:endParaRPr lang="en-US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Below 5000</a:t>
                      </a:r>
                      <a:endParaRPr lang="en-US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None</a:t>
                      </a:r>
                      <a:endParaRPr lang="en-US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251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5000-15000</a:t>
                      </a:r>
                      <a:endParaRPr lang="en-US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1%</a:t>
                      </a:r>
                      <a:endParaRPr lang="en-US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517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15000-25000</a:t>
                      </a:r>
                      <a:endParaRPr lang="en-US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1.5%</a:t>
                      </a:r>
                      <a:endParaRPr lang="en-US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517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Above 25000</a:t>
                      </a:r>
                      <a:endParaRPr lang="en-US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2%</a:t>
                      </a:r>
                      <a:endParaRPr lang="en-US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043608" y="5013176"/>
                <a:ext cx="723525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𝐶𝑜𝑚𝑚𝑖𝑠𝑠𝑖𝑜𝑛</m:t>
                      </m:r>
                      <m:r>
                        <a:rPr lang="en-US" b="0" i="1" smtClean="0">
                          <a:latin typeface="Cambria Math"/>
                        </a:rPr>
                        <m:t> =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𝑇𝑎𝑟𝑔𝑒𝑡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𝑆𝑎𝑙𝑒𝑠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𝐿𝑒𝑣𝑒𝑙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 ×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𝑈𝑛𝑖𝑡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𝑃𝑟𝑖𝑐𝑒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𝐶𝑜𝑚𝑚𝑖𝑠𝑠𝑖𝑜𝑛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𝑅𝑎𝑡𝑒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5013176"/>
                <a:ext cx="7235250" cy="369332"/>
              </a:xfrm>
              <a:prstGeom prst="rect">
                <a:avLst/>
              </a:prstGeom>
              <a:blipFill rotWithShape="1">
                <a:blip r:embed="rId2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18543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y practice theme (solution)">
  <a:themeElements>
    <a:clrScheme name="Berlin">
      <a:dk1>
        <a:sysClr val="windowText" lastClr="000000"/>
      </a:dk1>
      <a:lt1>
        <a:sysClr val="window" lastClr="FFFFFF"/>
      </a:lt1>
      <a:dk2>
        <a:srgbClr val="8D4585"/>
      </a:dk2>
      <a:lt2>
        <a:srgbClr val="E7E6E6"/>
      </a:lt2>
      <a:accent1>
        <a:srgbClr val="F35AE6"/>
      </a:accent1>
      <a:accent2>
        <a:srgbClr val="FC5283"/>
      </a:accent2>
      <a:accent3>
        <a:srgbClr val="F67C64"/>
      </a:accent3>
      <a:accent4>
        <a:srgbClr val="F89F65"/>
      </a:accent4>
      <a:accent5>
        <a:srgbClr val="55C6BA"/>
      </a:accent5>
      <a:accent6>
        <a:srgbClr val="84A3FD"/>
      </a:accent6>
      <a:hlink>
        <a:srgbClr val="6ED4F6"/>
      </a:hlink>
      <a:folHlink>
        <a:srgbClr val="9FECFC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106000"/>
                <a:satMod val="220000"/>
                <a:lumMod val="140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69000"/>
                <a:hueMod val="88000"/>
                <a:satMod val="16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y practice theme (solution)" id="{B0EB45AE-983A-4943-A294-9E60B13F0730}" vid="{67A7AE27-3338-490C-8D1C-2D9FA42FECE1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My practice theme (solution)</Template>
  <TotalTime>1541</TotalTime>
  <Words>90</Words>
  <Application>Microsoft Office PowerPoint</Application>
  <PresentationFormat>On-screen Show (4:3)</PresentationFormat>
  <Paragraphs>32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Cambria Math</vt:lpstr>
      <vt:lpstr>Times New Roman</vt:lpstr>
      <vt:lpstr>Trebuchet MS</vt:lpstr>
      <vt:lpstr>My practice theme (solution)</vt:lpstr>
      <vt:lpstr>   Outlander Spices</vt:lpstr>
      <vt:lpstr>On the Web</vt:lpstr>
      <vt:lpstr>Improved Employee Benefits</vt:lpstr>
      <vt:lpstr>Employee Satisfaction</vt:lpstr>
      <vt:lpstr>Increased Commission Levels</vt:lpstr>
    </vt:vector>
  </TitlesOfParts>
  <Company>niit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Outlander Spices</dc:title>
  <dc:creator>NilanjanaS</dc:creator>
  <cp:lastModifiedBy>Student 01</cp:lastModifiedBy>
  <cp:revision>30</cp:revision>
  <cp:lastPrinted>1601-01-01T00:00:00Z</cp:lastPrinted>
  <dcterms:created xsi:type="dcterms:W3CDTF">2000-01-29T11:09:36Z</dcterms:created>
  <dcterms:modified xsi:type="dcterms:W3CDTF">2013-03-19T15:47:58Z</dcterms:modified>
</cp:coreProperties>
</file>