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C4C5-068C-45FD-90C5-42309886A64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966116B6-FC6A-4377-84AB-D9D85C8CD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500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C4C5-068C-45FD-90C5-42309886A64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966116B6-FC6A-4377-84AB-D9D85C8CD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270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C4C5-068C-45FD-90C5-42309886A64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966116B6-FC6A-4377-84AB-D9D85C8CD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181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C4C5-068C-45FD-90C5-42309886A64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966116B6-FC6A-4377-84AB-D9D85C8CD82A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62908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C4C5-068C-45FD-90C5-42309886A64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966116B6-FC6A-4377-84AB-D9D85C8CD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9288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C4C5-068C-45FD-90C5-42309886A64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16B6-FC6A-4377-84AB-D9D85C8CD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094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C4C5-068C-45FD-90C5-42309886A64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16B6-FC6A-4377-84AB-D9D85C8CD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629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C4C5-068C-45FD-90C5-42309886A64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16B6-FC6A-4377-84AB-D9D85C8CD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589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5F03C4C5-068C-45FD-90C5-42309886A64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966116B6-FC6A-4377-84AB-D9D85C8CD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40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C4C5-068C-45FD-90C5-42309886A64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16B6-FC6A-4377-84AB-D9D85C8CD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318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C4C5-068C-45FD-90C5-42309886A64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966116B6-FC6A-4377-84AB-D9D85C8CD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99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C4C5-068C-45FD-90C5-42309886A64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16B6-FC6A-4377-84AB-D9D85C8CD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93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C4C5-068C-45FD-90C5-42309886A64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16B6-FC6A-4377-84AB-D9D85C8CD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89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C4C5-068C-45FD-90C5-42309886A64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16B6-FC6A-4377-84AB-D9D85C8CD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75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C4C5-068C-45FD-90C5-42309886A64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16B6-FC6A-4377-84AB-D9D85C8CD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754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C4C5-068C-45FD-90C5-42309886A64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16B6-FC6A-4377-84AB-D9D85C8CD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565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C4C5-068C-45FD-90C5-42309886A64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16B6-FC6A-4377-84AB-D9D85C8CD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69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3C4C5-068C-45FD-90C5-42309886A64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116B6-FC6A-4377-84AB-D9D85C8CD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9356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6000"/>
                <a:shade val="100000"/>
                <a:hueMod val="106000"/>
                <a:satMod val="220000"/>
                <a:lumMod val="140000"/>
                <a:alpha val="50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69000"/>
                <a:hueMod val="88000"/>
                <a:satMod val="160000"/>
                <a:lumMod val="69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478221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8D4585"/>
      </a:dk2>
      <a:lt2>
        <a:srgbClr val="E7E6E6"/>
      </a:lt2>
      <a:accent1>
        <a:srgbClr val="F35AE6"/>
      </a:accent1>
      <a:accent2>
        <a:srgbClr val="FC5283"/>
      </a:accent2>
      <a:accent3>
        <a:srgbClr val="F67C64"/>
      </a:accent3>
      <a:accent4>
        <a:srgbClr val="F89F65"/>
      </a:accent4>
      <a:accent5>
        <a:srgbClr val="55C6BA"/>
      </a:accent5>
      <a:accent6>
        <a:srgbClr val="84A3FD"/>
      </a:accent6>
      <a:hlink>
        <a:srgbClr val="6ED4F6"/>
      </a:hlink>
      <a:folHlink>
        <a:srgbClr val="9FECFC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7D30EEFE-7128-4DE5-8A0D-8D4EF32CB0A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TC104033917[[fn=Berlin]]</Template>
  <TotalTime>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Trebuchet MS</vt:lpstr>
      <vt:lpstr>Berlin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 01</dc:creator>
  <cp:lastModifiedBy>Student 01</cp:lastModifiedBy>
  <cp:revision>2</cp:revision>
  <dcterms:created xsi:type="dcterms:W3CDTF">2013-03-19T15:41:58Z</dcterms:created>
  <dcterms:modified xsi:type="dcterms:W3CDTF">2013-03-19T15:44:59Z</dcterms:modified>
</cp:coreProperties>
</file>