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5" r:id="rId1"/>
  </p:sldMasterIdLst>
  <p:notesMasterIdLst>
    <p:notesMasterId r:id="rId7"/>
  </p:notesMasterIdLst>
  <p:handoutMasterIdLst>
    <p:handoutMasterId r:id="rId8"/>
  </p:handoutMasterIdLst>
  <p:sldIdLst>
    <p:sldId id="264" r:id="rId2"/>
    <p:sldId id="257" r:id="rId3"/>
    <p:sldId id="258" r:id="rId4"/>
    <p:sldId id="265" r:id="rId5"/>
    <p:sldId id="266" r:id="rId6"/>
  </p:sldIdLst>
  <p:sldSz cx="9144000" cy="6858000" type="screen4x3"/>
  <p:notesSz cx="6934200" cy="939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799B23B-EC83-4686-B30A-512413B5E67A}" styleName="Light Style 18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6" autoAdjust="0"/>
    <p:restoredTop sz="946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C12-A694-4BEB-B9A1-C8DC5242D595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81D5A5-0BF5-4154-BF5A-FC6E7E93B0C7}">
      <dgm:prSet phldrT="[Text]" custT="1"/>
      <dgm:spPr/>
      <dgm:t>
        <a:bodyPr/>
        <a:lstStyle/>
        <a:p>
          <a:r>
            <a:rPr lang="en-US" sz="1200" b="1" smtClean="0"/>
            <a:t>Dynamic Work Environment</a:t>
          </a:r>
          <a:endParaRPr lang="en-US" sz="1200" b="1" dirty="0"/>
        </a:p>
      </dgm:t>
    </dgm:pt>
    <dgm:pt modelId="{20921153-FF0A-4546-AD33-EF042AB19564}" type="par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A47F965-61A0-4374-B620-D4914B3B2577}" type="sib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B495E0C1-9BC2-424F-A97A-236277AB93AA}">
      <dgm:prSet phldrT="[Text]" custT="1"/>
      <dgm:spPr/>
      <dgm:t>
        <a:bodyPr/>
        <a:lstStyle/>
        <a:p>
          <a:r>
            <a:rPr lang="en-US" sz="1200" b="1" dirty="0" smtClean="0"/>
            <a:t>Generous Compensation</a:t>
          </a:r>
          <a:endParaRPr lang="en-US" sz="1200" b="1" dirty="0"/>
        </a:p>
      </dgm:t>
    </dgm:pt>
    <dgm:pt modelId="{2262CFC6-4701-4F03-A5A7-6F3085B71772}" type="par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F6EC026B-4929-4AB7-886F-BE2BBF285D42}" type="sib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7BFDB24-C403-462F-8153-E2D83B555151}">
      <dgm:prSet phldrT="[Text]" custT="1"/>
      <dgm:spPr/>
      <dgm:t>
        <a:bodyPr/>
        <a:lstStyle/>
        <a:p>
          <a:r>
            <a:rPr lang="en-US" sz="1200" b="1" smtClean="0"/>
            <a:t>Outstanding Benefits</a:t>
          </a:r>
          <a:endParaRPr lang="en-US" sz="1200" b="1" dirty="0"/>
        </a:p>
      </dgm:t>
    </dgm:pt>
    <dgm:pt modelId="{EC2210C0-6B33-4185-AADC-D945F009B074}" type="par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53808C1-1CA1-4AF5-A38C-DF771D2FC5E5}" type="sib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7FB1DB5D-6F8E-40DA-984E-7E91931B728D}">
      <dgm:prSet phldrT="[Text]" custT="1"/>
      <dgm:spPr/>
      <dgm:t>
        <a:bodyPr/>
        <a:lstStyle/>
        <a:p>
          <a:r>
            <a:rPr lang="en-US" sz="1200" b="1" dirty="0" smtClean="0"/>
            <a:t>Career Advancement</a:t>
          </a:r>
          <a:endParaRPr lang="en-US" sz="1200" b="1" dirty="0"/>
        </a:p>
      </dgm:t>
    </dgm:pt>
    <dgm:pt modelId="{1E5A1232-1385-4CFF-B7D0-93F11A3F73A6}" type="par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490197C-E277-436B-944A-18AEDF4A6F82}" type="sib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89E04C3-6B90-4859-BB00-734CB02D09EF}" type="pres">
      <dgm:prSet presAssocID="{1A382C12-A694-4BEB-B9A1-C8DC5242D59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8810B6-B489-4303-8F57-325B3D22D934}" type="pres">
      <dgm:prSet presAssocID="{B281D5A5-0BF5-4154-BF5A-FC6E7E93B0C7}" presName="circ1" presStyleLbl="vennNode1" presStyleIdx="0" presStyleCnt="4" custScaleX="112101" custScaleY="115852"/>
      <dgm:spPr/>
      <dgm:t>
        <a:bodyPr/>
        <a:lstStyle/>
        <a:p>
          <a:endParaRPr lang="en-US"/>
        </a:p>
      </dgm:t>
    </dgm:pt>
    <dgm:pt modelId="{0C702E5A-173C-4242-B83D-3A6DBFBB7095}" type="pres">
      <dgm:prSet presAssocID="{B281D5A5-0BF5-4154-BF5A-FC6E7E93B0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D4C92-8FDC-4BF8-939A-B74ED8C94B4D}" type="pres">
      <dgm:prSet presAssocID="{B495E0C1-9BC2-424F-A97A-236277AB93AA}" presName="circ2" presStyleLbl="vennNode1" presStyleIdx="1" presStyleCnt="4" custScaleX="112101" custScaleY="115852"/>
      <dgm:spPr/>
      <dgm:t>
        <a:bodyPr/>
        <a:lstStyle/>
        <a:p>
          <a:endParaRPr lang="en-US"/>
        </a:p>
      </dgm:t>
    </dgm:pt>
    <dgm:pt modelId="{F96517C7-2039-4C22-AC3F-082339180360}" type="pres">
      <dgm:prSet presAssocID="{B495E0C1-9BC2-424F-A97A-236277AB93A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B8987B-A199-42E3-9529-233535FB3EF3}" type="pres">
      <dgm:prSet presAssocID="{A7BFDB24-C403-462F-8153-E2D83B555151}" presName="circ3" presStyleLbl="vennNode1" presStyleIdx="2" presStyleCnt="4" custScaleX="112101" custScaleY="115852"/>
      <dgm:spPr/>
      <dgm:t>
        <a:bodyPr/>
        <a:lstStyle/>
        <a:p>
          <a:endParaRPr lang="en-US"/>
        </a:p>
      </dgm:t>
    </dgm:pt>
    <dgm:pt modelId="{4F2B4D19-4EE4-46D1-903C-80DEE30A4DD2}" type="pres">
      <dgm:prSet presAssocID="{A7BFDB24-C403-462F-8153-E2D83B55515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99B31-33D2-4397-92A3-DBFBD39ECFCE}" type="pres">
      <dgm:prSet presAssocID="{7FB1DB5D-6F8E-40DA-984E-7E91931B728D}" presName="circ4" presStyleLbl="vennNode1" presStyleIdx="3" presStyleCnt="4" custScaleX="112101" custScaleY="115852"/>
      <dgm:spPr/>
      <dgm:t>
        <a:bodyPr/>
        <a:lstStyle/>
        <a:p>
          <a:endParaRPr lang="en-US"/>
        </a:p>
      </dgm:t>
    </dgm:pt>
    <dgm:pt modelId="{CE27882E-936D-438B-80D1-1EA369E01271}" type="pres">
      <dgm:prSet presAssocID="{7FB1DB5D-6F8E-40DA-984E-7E91931B728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854A98-27EA-4B9F-94A4-9F1A0DB3B0FC}" srcId="{1A382C12-A694-4BEB-B9A1-C8DC5242D595}" destId="{A7BFDB24-C403-462F-8153-E2D83B555151}" srcOrd="2" destOrd="0" parTransId="{EC2210C0-6B33-4185-AADC-D945F009B074}" sibTransId="{653808C1-1CA1-4AF5-A38C-DF771D2FC5E5}"/>
    <dgm:cxn modelId="{4E0FD506-FDE4-45F8-87AE-4DBB3170D2E5}" type="presOf" srcId="{B281D5A5-0BF5-4154-BF5A-FC6E7E93B0C7}" destId="{2B8810B6-B489-4303-8F57-325B3D22D934}" srcOrd="0" destOrd="0" presId="urn:microsoft.com/office/officeart/2005/8/layout/venn1"/>
    <dgm:cxn modelId="{2F832162-6365-435D-8CA4-81CC6DF7ED62}" type="presOf" srcId="{1A382C12-A694-4BEB-B9A1-C8DC5242D595}" destId="{689E04C3-6B90-4859-BB00-734CB02D09EF}" srcOrd="0" destOrd="0" presId="urn:microsoft.com/office/officeart/2005/8/layout/venn1"/>
    <dgm:cxn modelId="{FE0DD58C-E8AE-41B9-89C7-83C98BC0D2C4}" type="presOf" srcId="{7FB1DB5D-6F8E-40DA-984E-7E91931B728D}" destId="{CE27882E-936D-438B-80D1-1EA369E01271}" srcOrd="1" destOrd="0" presId="urn:microsoft.com/office/officeart/2005/8/layout/venn1"/>
    <dgm:cxn modelId="{B614D78E-89E1-48A6-A70C-EA3F5AB2CB83}" type="presOf" srcId="{A7BFDB24-C403-462F-8153-E2D83B555151}" destId="{4F2B4D19-4EE4-46D1-903C-80DEE30A4DD2}" srcOrd="1" destOrd="0" presId="urn:microsoft.com/office/officeart/2005/8/layout/venn1"/>
    <dgm:cxn modelId="{0FAA5C9E-4A2D-46E3-82E9-FE523C392041}" type="presOf" srcId="{B495E0C1-9BC2-424F-A97A-236277AB93AA}" destId="{F96517C7-2039-4C22-AC3F-082339180360}" srcOrd="1" destOrd="0" presId="urn:microsoft.com/office/officeart/2005/8/layout/venn1"/>
    <dgm:cxn modelId="{88B8CCDE-5EC8-4553-A2BA-D2E35E6C1B17}" type="presOf" srcId="{7FB1DB5D-6F8E-40DA-984E-7E91931B728D}" destId="{36C99B31-33D2-4397-92A3-DBFBD39ECFCE}" srcOrd="0" destOrd="0" presId="urn:microsoft.com/office/officeart/2005/8/layout/venn1"/>
    <dgm:cxn modelId="{413649D8-C39B-4C5D-87D4-92CF21BE529B}" type="presOf" srcId="{B281D5A5-0BF5-4154-BF5A-FC6E7E93B0C7}" destId="{0C702E5A-173C-4242-B83D-3A6DBFBB7095}" srcOrd="1" destOrd="0" presId="urn:microsoft.com/office/officeart/2005/8/layout/venn1"/>
    <dgm:cxn modelId="{36242DBD-E5AA-41A7-9924-FFCD7713AC55}" type="presOf" srcId="{A7BFDB24-C403-462F-8153-E2D83B555151}" destId="{8DB8987B-A199-42E3-9529-233535FB3EF3}" srcOrd="0" destOrd="0" presId="urn:microsoft.com/office/officeart/2005/8/layout/venn1"/>
    <dgm:cxn modelId="{BDAD0B5F-1D24-423E-9430-6866C03AD1B7}" srcId="{1A382C12-A694-4BEB-B9A1-C8DC5242D595}" destId="{B281D5A5-0BF5-4154-BF5A-FC6E7E93B0C7}" srcOrd="0" destOrd="0" parTransId="{20921153-FF0A-4546-AD33-EF042AB19564}" sibTransId="{6A47F965-61A0-4374-B620-D4914B3B2577}"/>
    <dgm:cxn modelId="{FF53823F-45D4-442C-AEFE-829BFFBFC201}" type="presOf" srcId="{B495E0C1-9BC2-424F-A97A-236277AB93AA}" destId="{381D4C92-8FDC-4BF8-939A-B74ED8C94B4D}" srcOrd="0" destOrd="0" presId="urn:microsoft.com/office/officeart/2005/8/layout/venn1"/>
    <dgm:cxn modelId="{986925AB-93AC-4D77-9067-CBEB2FDB9C59}" srcId="{1A382C12-A694-4BEB-B9A1-C8DC5242D595}" destId="{B495E0C1-9BC2-424F-A97A-236277AB93AA}" srcOrd="1" destOrd="0" parTransId="{2262CFC6-4701-4F03-A5A7-6F3085B71772}" sibTransId="{F6EC026B-4929-4AB7-886F-BE2BBF285D42}"/>
    <dgm:cxn modelId="{C802587D-7A73-42D0-B9FE-4721BBE4ABE1}" srcId="{1A382C12-A694-4BEB-B9A1-C8DC5242D595}" destId="{7FB1DB5D-6F8E-40DA-984E-7E91931B728D}" srcOrd="3" destOrd="0" parTransId="{1E5A1232-1385-4CFF-B7D0-93F11A3F73A6}" sibTransId="{A490197C-E277-436B-944A-18AEDF4A6F82}"/>
    <dgm:cxn modelId="{400CB4AE-ABD8-4D8C-9E14-5D366A0E04DA}" type="presParOf" srcId="{689E04C3-6B90-4859-BB00-734CB02D09EF}" destId="{2B8810B6-B489-4303-8F57-325B3D22D934}" srcOrd="0" destOrd="0" presId="urn:microsoft.com/office/officeart/2005/8/layout/venn1"/>
    <dgm:cxn modelId="{24CC1187-F6FD-4CDB-ABD9-879EFBD304D7}" type="presParOf" srcId="{689E04C3-6B90-4859-BB00-734CB02D09EF}" destId="{0C702E5A-173C-4242-B83D-3A6DBFBB7095}" srcOrd="1" destOrd="0" presId="urn:microsoft.com/office/officeart/2005/8/layout/venn1"/>
    <dgm:cxn modelId="{FF5CC74F-138B-4FB3-BA83-172CDA13B41B}" type="presParOf" srcId="{689E04C3-6B90-4859-BB00-734CB02D09EF}" destId="{381D4C92-8FDC-4BF8-939A-B74ED8C94B4D}" srcOrd="2" destOrd="0" presId="urn:microsoft.com/office/officeart/2005/8/layout/venn1"/>
    <dgm:cxn modelId="{C15A5B11-E513-46F1-A9AA-CFC559376F28}" type="presParOf" srcId="{689E04C3-6B90-4859-BB00-734CB02D09EF}" destId="{F96517C7-2039-4C22-AC3F-082339180360}" srcOrd="3" destOrd="0" presId="urn:microsoft.com/office/officeart/2005/8/layout/venn1"/>
    <dgm:cxn modelId="{BA7135A8-8BB7-4609-86C2-BCA0F1200AD3}" type="presParOf" srcId="{689E04C3-6B90-4859-BB00-734CB02D09EF}" destId="{8DB8987B-A199-42E3-9529-233535FB3EF3}" srcOrd="4" destOrd="0" presId="urn:microsoft.com/office/officeart/2005/8/layout/venn1"/>
    <dgm:cxn modelId="{B928E12C-3CE3-43AB-9681-50E090B88BCA}" type="presParOf" srcId="{689E04C3-6B90-4859-BB00-734CB02D09EF}" destId="{4F2B4D19-4EE4-46D1-903C-80DEE30A4DD2}" srcOrd="5" destOrd="0" presId="urn:microsoft.com/office/officeart/2005/8/layout/venn1"/>
    <dgm:cxn modelId="{ADCC1BA6-7E32-4650-ADC6-1C1188AD0AE7}" type="presParOf" srcId="{689E04C3-6B90-4859-BB00-734CB02D09EF}" destId="{36C99B31-33D2-4397-92A3-DBFBD39ECFCE}" srcOrd="6" destOrd="0" presId="urn:microsoft.com/office/officeart/2005/8/layout/venn1"/>
    <dgm:cxn modelId="{73078418-2372-4227-8444-676C1D650C4D}" type="presParOf" srcId="{689E04C3-6B90-4859-BB00-734CB02D09EF}" destId="{CE27882E-936D-438B-80D1-1EA369E01271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04C2A1EC-5299-4EF6-86F7-2065D9CE988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927475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4A347FC8-AE3C-43BF-BAF8-9FBB5E6DE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4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61963" marR="0" lvl="1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23925" marR="0" lvl="2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87475" marR="0" lvl="3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49438" marR="0" lvl="4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061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1" y="2733709"/>
            <a:ext cx="6108101" cy="1373070"/>
          </a:xfrm>
        </p:spPr>
        <p:txBody>
          <a:bodyPr anchor="b">
            <a:noAutofit/>
          </a:bodyPr>
          <a:lstStyle>
            <a:lvl1pPr algn="r"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15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7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4711617"/>
            <a:ext cx="7210394" cy="453051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0242" y="609598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39" y="5169584"/>
            <a:ext cx="7210397" cy="62297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11310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65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11616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29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92" y="609599"/>
            <a:ext cx="6539158" cy="3036061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54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54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953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39" y="4711616"/>
            <a:ext cx="7210397" cy="58853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0" y="5300150"/>
            <a:ext cx="7210397" cy="502255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69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01917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0241" y="3022674"/>
            <a:ext cx="2287277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18117" y="2336873"/>
            <a:ext cx="230251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418117" y="3022674"/>
            <a:ext cx="2302519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77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0239" y="4297503"/>
            <a:ext cx="228727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0239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0239" y="4873765"/>
            <a:ext cx="228727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58088" y="4873764"/>
            <a:ext cx="230047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23009" y="4297503"/>
            <a:ext cx="229762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423008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906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00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7200777" y="5543428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96923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344" y="5936188"/>
            <a:ext cx="2057400" cy="365125"/>
          </a:xfrm>
        </p:spPr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951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3163" y="5398634"/>
            <a:ext cx="865613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86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FFBD-6807-472E-9235-D1FB7BE031EA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11" name="Action Button: Home 10">
            <a:hlinkClick r:id="" action="ppaction://hlinkshowjump?jump=firstslide" highlightClick="1"/>
          </p:cNvPr>
          <p:cNvSpPr/>
          <p:nvPr userDrawn="1"/>
        </p:nvSpPr>
        <p:spPr>
          <a:xfrm>
            <a:off x="8460432" y="404664"/>
            <a:ext cx="432048" cy="6120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8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69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2869895"/>
            <a:ext cx="7210395" cy="1090788"/>
          </a:xfrm>
        </p:spPr>
        <p:txBody>
          <a:bodyPr anchor="ctr">
            <a:normAutofit/>
          </a:bodyPr>
          <a:lstStyle>
            <a:lvl1pPr algn="r"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2" y="4232172"/>
            <a:ext cx="7210395" cy="1704017"/>
          </a:xfrm>
        </p:spPr>
        <p:txBody>
          <a:bodyPr>
            <a:normAutofit/>
          </a:bodyPr>
          <a:lstStyle>
            <a:lvl1pPr marL="0" indent="0" algn="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7092" y="2869896"/>
            <a:ext cx="865613" cy="1090789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1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240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5592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9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0" y="753230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9763" y="2336874"/>
            <a:ext cx="3354245" cy="69313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42" y="3030009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5593" y="3030009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1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2998-69DA-4718-9BC4-949FA46F8828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 userDrawn="1"/>
        </p:nvSpPr>
        <p:spPr>
          <a:xfrm>
            <a:off x="8460432" y="404664"/>
            <a:ext cx="432048" cy="6120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05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B1311-F330-42C0-B866-03DC18A42CC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27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1" y="2336873"/>
            <a:ext cx="2842559" cy="3599317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3" y="753228"/>
            <a:ext cx="7210393" cy="1080938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51250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2336874"/>
            <a:ext cx="2907192" cy="3599315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1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63236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41" y="5936189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7092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953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   Outlander Spices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New Employee Benefits</a:t>
            </a:r>
            <a:endParaRPr lang="en-US" altLang="x-none" dirty="0"/>
          </a:p>
        </p:txBody>
      </p:sp>
    </p:spTree>
  </p:cSld>
  <p:clrMapOvr>
    <a:masterClrMapping/>
  </p:clrMapOvr>
  <p:transition advTm="21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On the Web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You can now manage your employee benefit account online:</a:t>
            </a:r>
            <a:endParaRPr lang="en-US" smtClean="0"/>
          </a:p>
          <a:p>
            <a:pPr lvl="1"/>
            <a:r>
              <a:rPr lang="en-US" altLang="x-none" smtClean="0"/>
              <a:t>Review benefit summaries </a:t>
            </a:r>
          </a:p>
          <a:p>
            <a:pPr lvl="1"/>
            <a:r>
              <a:rPr lang="en-US" altLang="x-none" smtClean="0"/>
              <a:t>Manage your 401k account</a:t>
            </a:r>
          </a:p>
          <a:p>
            <a:pPr lvl="1"/>
            <a:r>
              <a:rPr lang="en-US" altLang="x-none" smtClean="0"/>
              <a:t>Make health benefits changes </a:t>
            </a:r>
          </a:p>
          <a:p>
            <a:r>
              <a:rPr lang="en-US" altLang="x-none" smtClean="0"/>
              <a:t>More to be available next month			</a:t>
            </a:r>
            <a:endParaRPr lang="en-US" altLang="x-none" dirty="0"/>
          </a:p>
        </p:txBody>
      </p:sp>
      <p:pic>
        <p:nvPicPr>
          <p:cNvPr id="1031" name="Picture 7" descr="C:\Users\Project\AppData\Local\Microsoft\Windows\Temporary Internet Files\Content.IE5\K5U11ODN\MC90043763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72" y="3414328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Improved Employee Benefits</a:t>
            </a:r>
            <a:endParaRPr lang="en-US" altLang="x-none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Enhanced retirement package</a:t>
            </a:r>
          </a:p>
          <a:p>
            <a:r>
              <a:rPr lang="en-US" altLang="x-none" smtClean="0"/>
              <a:t>Dental coverage</a:t>
            </a:r>
          </a:p>
          <a:p>
            <a:r>
              <a:rPr lang="en-US" altLang="x-none" smtClean="0"/>
              <a:t>Health club membership</a:t>
            </a:r>
          </a:p>
          <a:p>
            <a:r>
              <a:rPr lang="en-US" altLang="x-none" smtClean="0"/>
              <a:t>Mental health days </a:t>
            </a:r>
          </a:p>
          <a:p>
            <a:endParaRPr lang="en-US" altLang="x-none" smtClean="0"/>
          </a:p>
          <a:p>
            <a:endParaRPr lang="en-US" altLang="x-none" smtClean="0"/>
          </a:p>
          <a:p>
            <a:endParaRPr lang="en-US" altLang="x-none" dirty="0"/>
          </a:p>
        </p:txBody>
      </p:sp>
      <p:pic>
        <p:nvPicPr>
          <p:cNvPr id="2055" name="Picture 7" descr="C:\Users\Project\AppData\Local\Microsoft\Windows\Temporary Internet Files\Content.IE5\K5U11ODN\MP900448691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2" b="100000" l="0" r="81625">
                        <a14:backgroundMark x1="40047" y1="56283" x2="4240" y2="54159"/>
                        <a14:backgroundMark x1="44523" y1="56283" x2="79741" y2="58584"/>
                        <a14:backgroundMark x1="44994" y1="63186" x2="44994" y2="99646"/>
                        <a14:backgroundMark x1="39105" y1="59646" x2="39340" y2="992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" t="28177" r="18479"/>
          <a:stretch/>
        </p:blipFill>
        <p:spPr bwMode="auto">
          <a:xfrm>
            <a:off x="4860032" y="4395621"/>
            <a:ext cx="4042558" cy="247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00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Employee Satisfaction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261333"/>
              </p:ext>
            </p:extLst>
          </p:nvPr>
        </p:nvGraphicFramePr>
        <p:xfrm>
          <a:off x="509588" y="2336800"/>
          <a:ext cx="7210425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37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Increased Commission Levels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57740"/>
              </p:ext>
            </p:extLst>
          </p:nvPr>
        </p:nvGraphicFramePr>
        <p:xfrm>
          <a:off x="2575334" y="2049780"/>
          <a:ext cx="3993333" cy="2758441"/>
        </p:xfrm>
        <a:graphic>
          <a:graphicData uri="http://schemas.openxmlformats.org/drawingml/2006/table">
            <a:tbl>
              <a:tblPr firstRow="1" firstCol="1" bandCol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{125E5076-3810-47DD-B79F-674D7AD40C01}</a:tableStyleId>
              </a:tblPr>
              <a:tblGrid>
                <a:gridCol w="609600"/>
                <a:gridCol w="1511525"/>
                <a:gridCol w="1872208"/>
              </a:tblGrid>
              <a:tr h="631371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Target 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Sales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Commission Rate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43">
                <a:tc row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Units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Below 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None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5000-15000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15000-25000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Above 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</a:rPr>
                        <m:t> 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𝑇𝑎𝑟𝑔𝑒𝑡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𝑆𝑎𝑙𝑒𝑠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𝐿𝑒𝑣𝑒𝑙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𝑈𝑛𝑖𝑡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𝑃𝑟𝑖𝑐𝑒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𝑅𝑎𝑡𝑒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854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 practice theme (solution)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 practice theme (solution)" id="{B0EB45AE-983A-4943-A294-9E60B13F0730}" vid="{67A7AE27-3338-490C-8D1C-2D9FA42FECE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 practice theme (solution)</Template>
  <TotalTime>1541</TotalTime>
  <Words>90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 Math</vt:lpstr>
      <vt:lpstr>Times New Roman</vt:lpstr>
      <vt:lpstr>Trebuchet MS</vt:lpstr>
      <vt:lpstr>My practice theme (solution)</vt:lpstr>
      <vt:lpstr>   Outlander Spices</vt:lpstr>
      <vt:lpstr>On the Web</vt:lpstr>
      <vt:lpstr>Improved Employee Benefits</vt:lpstr>
      <vt:lpstr>Employee Satisfaction</vt:lpstr>
      <vt:lpstr>Increased Commission Levels</vt:lpstr>
    </vt:vector>
  </TitlesOfParts>
  <Company>niit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NilanjanaS</dc:creator>
  <cp:lastModifiedBy>Student 01</cp:lastModifiedBy>
  <cp:revision>30</cp:revision>
  <cp:lastPrinted>1601-01-01T00:00:00Z</cp:lastPrinted>
  <dcterms:created xsi:type="dcterms:W3CDTF">2000-01-29T11:09:36Z</dcterms:created>
  <dcterms:modified xsi:type="dcterms:W3CDTF">2013-03-19T15:49:04Z</dcterms:modified>
</cp:coreProperties>
</file>