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C8224-23B2-4336-9887-B20DD82D57F2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7648D-02F1-4C08-8567-1B63508F1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358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7648D-02F1-4C08-8567-1B63508F11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73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7648D-02F1-4C08-8567-1B63508F11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97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7648D-02F1-4C08-8567-1B63508F11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98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7648D-02F1-4C08-8567-1B63508F11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67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99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83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7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74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20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1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396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6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0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86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5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35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CE7DC-CEDD-4E93-B959-5C37684F9C57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01\Desktop\Student%20Data\Unit%205\Topic%20B\Totals.xlsx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01\Desktop\Student%20Data\Unit%205\Topic%20B\Kiosks.docx!OLE_LINK1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algn="l" rtl="0"/>
            <a:r>
              <a:rPr lang="en-US" b="0" i="0" u="none" strike="noStrike" baseline="0" dirty="0" smtClean="0">
                <a:latin typeface="Times New Roman"/>
              </a:rPr>
              <a:t>Outlander Spices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smtClean="0">
                <a:latin typeface="Times New Roman"/>
              </a:rPr>
              <a:t>Monthly Sales Meeting</a:t>
            </a:r>
          </a:p>
        </p:txBody>
      </p:sp>
    </p:spTree>
    <p:extLst>
      <p:ext uri="{BB962C8B-B14F-4D97-AF65-F5344CB8AC3E}">
        <p14:creationId xmlns:p14="http://schemas.microsoft.com/office/powerpoint/2010/main" val="52386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algn="l" rtl="0"/>
            <a:r>
              <a:rPr lang="en-US" b="0" i="0" u="none" strike="noStrike" baseline="0" dirty="0" smtClean="0">
                <a:latin typeface="Times New Roman"/>
              </a:rPr>
              <a:t>Rubs and Marinades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Chip Davis</a:t>
            </a:r>
            <a:r>
              <a:rPr lang="en-US" dirty="0" smtClean="0">
                <a:latin typeface="Times New Roman"/>
              </a:rPr>
              <a:t>’</a:t>
            </a:r>
            <a:r>
              <a:rPr lang="en-US" b="0" i="0" u="none" strike="noStrike" baseline="0" dirty="0" smtClean="0">
                <a:latin typeface="Times New Roman"/>
              </a:rPr>
              <a:t> B-B-Q Meat Rub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Marinade 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/>
              </a:rPr>
              <a:t>Miracle Marinade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/>
              </a:rPr>
              <a:t>Honey Mustard 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/>
              </a:rPr>
              <a:t>Lemon</a:t>
            </a:r>
            <a:r>
              <a:rPr lang="en-US" b="0" i="0" u="none" strike="noStrike" dirty="0" smtClean="0">
                <a:latin typeface="Times New Roman"/>
              </a:rPr>
              <a:t> </a:t>
            </a:r>
            <a:r>
              <a:rPr lang="en-US" b="0" i="0" u="none" strike="noStrike" baseline="0" dirty="0" smtClean="0">
                <a:latin typeface="Times New Roman"/>
              </a:rPr>
              <a:t>Pepper 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/>
              </a:rPr>
              <a:t>Old West Barbeque</a:t>
            </a:r>
          </a:p>
        </p:txBody>
      </p:sp>
    </p:spTree>
    <p:extLst>
      <p:ext uri="{BB962C8B-B14F-4D97-AF65-F5344CB8AC3E}">
        <p14:creationId xmlns:p14="http://schemas.microsoft.com/office/powerpoint/2010/main" val="952649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algn="l" rtl="0"/>
            <a:r>
              <a:rPr lang="en-US" b="0" i="0" u="none" strike="noStrike" baseline="0" dirty="0" smtClean="0">
                <a:latin typeface="Times New Roman"/>
              </a:rPr>
              <a:t>Flavoring Oils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Almond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Amaretto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Anise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Apple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Apricot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Banana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Bay Apothecary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Black Walnut Oil </a:t>
            </a:r>
          </a:p>
        </p:txBody>
      </p:sp>
    </p:spTree>
    <p:extLst>
      <p:ext uri="{BB962C8B-B14F-4D97-AF65-F5344CB8AC3E}">
        <p14:creationId xmlns:p14="http://schemas.microsoft.com/office/powerpoint/2010/main" val="2677484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algn="l" rtl="0"/>
            <a:r>
              <a:rPr lang="en-US" b="0" i="0" u="none" strike="noStrike" baseline="0" dirty="0" smtClean="0">
                <a:latin typeface="Times New Roman"/>
              </a:rPr>
              <a:t>Hot Sauces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Acid Rain </a:t>
            </a:r>
          </a:p>
          <a:p>
            <a:pPr marR="0" lvl="0" rtl="0"/>
            <a:r>
              <a:rPr lang="sv-SE" b="0" i="0" u="none" strike="noStrike" baseline="0" dirty="0" smtClean="0">
                <a:latin typeface="Times New Roman"/>
              </a:rPr>
              <a:t>Amazon Pepper Fiery Red Hot Sauce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Arizona </a:t>
            </a:r>
            <a:r>
              <a:rPr lang="en-US" b="0" i="0" u="none" strike="noStrike" baseline="0" smtClean="0">
                <a:latin typeface="Times New Roman"/>
              </a:rPr>
              <a:t>Gunslinger </a:t>
            </a:r>
            <a:endParaRPr lang="en-US" b="0" i="0" u="none" strike="noStrike" baseline="0" dirty="0" smtClean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8209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Report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3084776"/>
              </p:ext>
            </p:extLst>
          </p:nvPr>
        </p:nvGraphicFramePr>
        <p:xfrm>
          <a:off x="1382712" y="1676400"/>
          <a:ext cx="6378575" cy="376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5924569" imgH="3495640" progId="Excel.Sheet.12">
                  <p:embed/>
                </p:oleObj>
              </mc:Choice>
              <mc:Fallback>
                <p:oleObj name="Worksheet" r:id="rId3" imgW="5924569" imgH="34956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82712" y="1676400"/>
                        <a:ext cx="6378575" cy="3762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510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8838198"/>
              </p:ext>
            </p:extLst>
          </p:nvPr>
        </p:nvGraphicFramePr>
        <p:xfrm>
          <a:off x="1524000" y="1876425"/>
          <a:ext cx="6096000" cy="310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Worksheet" r:id="rId3" imgW="6096135" imgH="3105046" progId="Excel.Sheet.12">
                  <p:link updateAutomatic="1"/>
                </p:oleObj>
              </mc:Choice>
              <mc:Fallback>
                <p:oleObj name="Worksheet" r:id="rId3" imgW="6096135" imgH="3105046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1876425"/>
                        <a:ext cx="6096000" cy="310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300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Kiosk Revenues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3512616"/>
              </p:ext>
            </p:extLst>
          </p:nvPr>
        </p:nvGraphicFramePr>
        <p:xfrm>
          <a:off x="1828006" y="1417638"/>
          <a:ext cx="5487987" cy="479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Document" r:id="rId3" imgW="5488675" imgH="4798084" progId="Word.Document.12">
                  <p:link updateAutomatic="1"/>
                </p:oleObj>
              </mc:Choice>
              <mc:Fallback>
                <p:oleObj name="Document" r:id="rId3" imgW="5488675" imgH="4798084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28006" y="1417638"/>
                        <a:ext cx="5487987" cy="4797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405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65</Words>
  <Application>Microsoft Office PowerPoint</Application>
  <PresentationFormat>On-screen Show (4:3)</PresentationFormat>
  <Paragraphs>28</Paragraphs>
  <Slides>7</Slides>
  <Notes>4</Notes>
  <HiddenSlides>0</HiddenSlides>
  <MMClips>0</MMClips>
  <ScaleCrop>false</ScaleCrop>
  <HeadingPairs>
    <vt:vector size="10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C:\Users\Student01\Desktop\Student Data\Unit 5\Topic B\Totals.xlsx</vt:lpstr>
      <vt:lpstr>C:\Users\Student01\Desktop\Student Data\Unit 5\Topic B\Kiosks.docx!OLE_LINK1</vt:lpstr>
      <vt:lpstr>Microsoft Excel Worksheet</vt:lpstr>
      <vt:lpstr>Outlander Spices</vt:lpstr>
      <vt:lpstr>Rubs and Marinades</vt:lpstr>
      <vt:lpstr>Flavoring Oils</vt:lpstr>
      <vt:lpstr>Hot Sauces</vt:lpstr>
      <vt:lpstr>Sales Report</vt:lpstr>
      <vt:lpstr>PowerPoint Presentation</vt:lpstr>
      <vt:lpstr>Projected Kiosk Revenues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Outlander Sales Manager</dc:creator>
  <cp:lastModifiedBy>Student01</cp:lastModifiedBy>
  <cp:revision>6</cp:revision>
  <dcterms:created xsi:type="dcterms:W3CDTF">2010-05-11T12:43:38Z</dcterms:created>
  <dcterms:modified xsi:type="dcterms:W3CDTF">2013-03-19T13:25:42Z</dcterms:modified>
</cp:coreProperties>
</file>