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8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9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9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</p:sldIdLst>
  <p:sldSz cx="9144000" cy="6858000" type="screen4x3"/>
  <p:notesSz cx="6858000" cy="9144000"/>
  <p:custShowLst>
    <p:custShow name="Customer Service New Employee" id="0">
      <p:sldLst>
        <p:sld r:id="rId2"/>
        <p:sld r:id="rId4"/>
        <p:sld r:id="rId5"/>
        <p:sld r:id="rId6"/>
        <p:sld r:id="rId8"/>
      </p:sldLst>
    </p:custShow>
  </p:custShow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hor" initials="A" lastIdx="14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7C80"/>
    <a:srgbClr val="FFFFFF"/>
    <a:srgbClr val="FFFF66"/>
    <a:srgbClr val="FFCC00"/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>
  <a:tblStyle styleId="{AF606853-7671-496A-8E4F-DF71F8EC918B}" styleName="Dark Style 1 - Accent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Dark Style 1 - Acc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5000" autoAdjust="0"/>
    <p:restoredTop sz="94724" autoAdjust="0"/>
  </p:normalViewPr>
  <p:slideViewPr>
    <p:cSldViewPr>
      <p:cViewPr varScale="1">
        <p:scale>
          <a:sx n="75" d="100"/>
          <a:sy n="75" d="100"/>
        </p:scale>
        <p:origin x="384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8" d="100"/>
          <a:sy n="58" d="100"/>
        </p:scale>
        <p:origin x="-1764" y="-6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760B4DA-7747-4980-BD4D-12E72F4D3308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670DE302-668B-4788-8B54-0C212FDCD59C}">
      <dgm:prSet/>
      <dgm:spPr/>
      <dgm:t>
        <a:bodyPr/>
        <a:lstStyle/>
        <a:p>
          <a:pPr rtl="0"/>
          <a:r>
            <a:rPr lang="en-US" smtClean="0"/>
            <a:t>Customer</a:t>
          </a:r>
          <a:endParaRPr lang="en-US"/>
        </a:p>
      </dgm:t>
    </dgm:pt>
    <dgm:pt modelId="{F96DEDAF-C0B6-45E8-9A27-516B4FA123E5}" type="parTrans" cxnId="{7B2F11CD-3F94-45F9-826B-D2A8C8A4E1F2}">
      <dgm:prSet/>
      <dgm:spPr/>
      <dgm:t>
        <a:bodyPr/>
        <a:lstStyle/>
        <a:p>
          <a:endParaRPr lang="en-US"/>
        </a:p>
      </dgm:t>
    </dgm:pt>
    <dgm:pt modelId="{97FB9C5C-CA1A-46AB-A93E-D630F24E21A2}" type="sibTrans" cxnId="{7B2F11CD-3F94-45F9-826B-D2A8C8A4E1F2}">
      <dgm:prSet/>
      <dgm:spPr/>
      <dgm:t>
        <a:bodyPr/>
        <a:lstStyle/>
        <a:p>
          <a:endParaRPr lang="en-US"/>
        </a:p>
      </dgm:t>
    </dgm:pt>
    <dgm:pt modelId="{98B16D94-1925-42BD-981E-6D3172F08A5C}">
      <dgm:prSet/>
      <dgm:spPr/>
      <dgm:t>
        <a:bodyPr/>
        <a:lstStyle/>
        <a:p>
          <a:pPr rtl="0"/>
          <a:r>
            <a:rPr lang="en-US" smtClean="0"/>
            <a:t>Order input</a:t>
          </a:r>
          <a:endParaRPr lang="en-US"/>
        </a:p>
      </dgm:t>
    </dgm:pt>
    <dgm:pt modelId="{298C1C36-F1A3-49F3-B191-C70E38DD7FE7}" type="parTrans" cxnId="{4659F180-E5A5-494B-B8C9-CF0F0F328B9B}">
      <dgm:prSet/>
      <dgm:spPr/>
      <dgm:t>
        <a:bodyPr/>
        <a:lstStyle/>
        <a:p>
          <a:endParaRPr lang="en-US"/>
        </a:p>
      </dgm:t>
    </dgm:pt>
    <dgm:pt modelId="{79EF7DE3-6AD6-4441-AD49-EEF20B2224FA}" type="sibTrans" cxnId="{4659F180-E5A5-494B-B8C9-CF0F0F328B9B}">
      <dgm:prSet/>
      <dgm:spPr/>
      <dgm:t>
        <a:bodyPr/>
        <a:lstStyle/>
        <a:p>
          <a:endParaRPr lang="en-US"/>
        </a:p>
      </dgm:t>
    </dgm:pt>
    <dgm:pt modelId="{75884C19-D8C6-49C0-8A53-7A6BD3990E97}">
      <dgm:prSet/>
      <dgm:spPr/>
      <dgm:t>
        <a:bodyPr/>
        <a:lstStyle/>
        <a:p>
          <a:pPr rtl="0"/>
          <a:r>
            <a:rPr lang="en-US" smtClean="0"/>
            <a:t>Warehouse</a:t>
          </a:r>
          <a:endParaRPr lang="en-US"/>
        </a:p>
      </dgm:t>
    </dgm:pt>
    <dgm:pt modelId="{AF3977B4-9FEB-4E8A-8300-A7E2B63A6341}" type="parTrans" cxnId="{19FB41EB-2CDB-4B15-B9A4-270B32DC78E1}">
      <dgm:prSet/>
      <dgm:spPr/>
      <dgm:t>
        <a:bodyPr/>
        <a:lstStyle/>
        <a:p>
          <a:endParaRPr lang="en-US"/>
        </a:p>
      </dgm:t>
    </dgm:pt>
    <dgm:pt modelId="{D043E163-7CB9-4724-9484-EEEA2E10A63D}" type="sibTrans" cxnId="{19FB41EB-2CDB-4B15-B9A4-270B32DC78E1}">
      <dgm:prSet/>
      <dgm:spPr/>
      <dgm:t>
        <a:bodyPr/>
        <a:lstStyle/>
        <a:p>
          <a:endParaRPr lang="en-US"/>
        </a:p>
      </dgm:t>
    </dgm:pt>
    <dgm:pt modelId="{F0DCAB18-56A2-4A1F-A5C3-B2A736CCACA3}">
      <dgm:prSet/>
      <dgm:spPr/>
      <dgm:t>
        <a:bodyPr/>
        <a:lstStyle/>
        <a:p>
          <a:pPr rtl="0"/>
          <a:r>
            <a:rPr lang="en-US" smtClean="0"/>
            <a:t>Delivery</a:t>
          </a:r>
          <a:endParaRPr lang="en-US"/>
        </a:p>
      </dgm:t>
    </dgm:pt>
    <dgm:pt modelId="{E61D4DB3-2DD9-4516-B663-A5E8237221B5}" type="parTrans" cxnId="{D7BAB348-3732-4FAF-A7F7-59061CF20365}">
      <dgm:prSet/>
      <dgm:spPr/>
      <dgm:t>
        <a:bodyPr/>
        <a:lstStyle/>
        <a:p>
          <a:endParaRPr lang="en-US"/>
        </a:p>
      </dgm:t>
    </dgm:pt>
    <dgm:pt modelId="{F869AE73-33CD-4102-A1F0-E670875994EE}" type="sibTrans" cxnId="{D7BAB348-3732-4FAF-A7F7-59061CF20365}">
      <dgm:prSet/>
      <dgm:spPr/>
      <dgm:t>
        <a:bodyPr/>
        <a:lstStyle/>
        <a:p>
          <a:endParaRPr lang="en-US"/>
        </a:p>
      </dgm:t>
    </dgm:pt>
    <dgm:pt modelId="{8B954F2E-95E6-44E3-825D-2E315DE1778E}" type="pres">
      <dgm:prSet presAssocID="{9760B4DA-7747-4980-BD4D-12E72F4D3308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4D917FBA-CF08-455A-A799-2175DB94162A}" type="pres">
      <dgm:prSet presAssocID="{670DE302-668B-4788-8B54-0C212FDCD59C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3C8190F-0605-4B8A-8A06-2DCE35474637}" type="pres">
      <dgm:prSet presAssocID="{97FB9C5C-CA1A-46AB-A93E-D630F24E21A2}" presName="sibTrans" presStyleLbl="sibTrans2D1" presStyleIdx="0" presStyleCnt="3"/>
      <dgm:spPr/>
      <dgm:t>
        <a:bodyPr/>
        <a:lstStyle/>
        <a:p>
          <a:endParaRPr lang="en-US"/>
        </a:p>
      </dgm:t>
    </dgm:pt>
    <dgm:pt modelId="{96F8A5B8-4C39-44F0-B0D8-CD04851A3EB7}" type="pres">
      <dgm:prSet presAssocID="{97FB9C5C-CA1A-46AB-A93E-D630F24E21A2}" presName="connectorText" presStyleLbl="sibTrans2D1" presStyleIdx="0" presStyleCnt="3"/>
      <dgm:spPr/>
      <dgm:t>
        <a:bodyPr/>
        <a:lstStyle/>
        <a:p>
          <a:endParaRPr lang="en-US"/>
        </a:p>
      </dgm:t>
    </dgm:pt>
    <dgm:pt modelId="{5CC54EB6-BE54-4DAA-98BD-D88EC7A7F224}" type="pres">
      <dgm:prSet presAssocID="{98B16D94-1925-42BD-981E-6D3172F08A5C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1B734BF-0982-4C6F-8D86-0E100696E6F3}" type="pres">
      <dgm:prSet presAssocID="{79EF7DE3-6AD6-4441-AD49-EEF20B2224FA}" presName="sibTrans" presStyleLbl="sibTrans2D1" presStyleIdx="1" presStyleCnt="3"/>
      <dgm:spPr/>
      <dgm:t>
        <a:bodyPr/>
        <a:lstStyle/>
        <a:p>
          <a:endParaRPr lang="en-US"/>
        </a:p>
      </dgm:t>
    </dgm:pt>
    <dgm:pt modelId="{6B60133D-E676-4190-9D85-3643B9BB57E4}" type="pres">
      <dgm:prSet presAssocID="{79EF7DE3-6AD6-4441-AD49-EEF20B2224FA}" presName="connectorText" presStyleLbl="sibTrans2D1" presStyleIdx="1" presStyleCnt="3"/>
      <dgm:spPr/>
      <dgm:t>
        <a:bodyPr/>
        <a:lstStyle/>
        <a:p>
          <a:endParaRPr lang="en-US"/>
        </a:p>
      </dgm:t>
    </dgm:pt>
    <dgm:pt modelId="{5FAB24FD-ED36-45C9-ABA3-141D6F68A77D}" type="pres">
      <dgm:prSet presAssocID="{75884C19-D8C6-49C0-8A53-7A6BD3990E97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C4F1AA-41D1-44FD-89FB-326FCC3383F1}" type="pres">
      <dgm:prSet presAssocID="{D043E163-7CB9-4724-9484-EEEA2E10A63D}" presName="sibTrans" presStyleLbl="sibTrans2D1" presStyleIdx="2" presStyleCnt="3"/>
      <dgm:spPr/>
      <dgm:t>
        <a:bodyPr/>
        <a:lstStyle/>
        <a:p>
          <a:endParaRPr lang="en-US"/>
        </a:p>
      </dgm:t>
    </dgm:pt>
    <dgm:pt modelId="{8BAD665A-CBF0-4583-A610-29625156A1A5}" type="pres">
      <dgm:prSet presAssocID="{D043E163-7CB9-4724-9484-EEEA2E10A63D}" presName="connectorText" presStyleLbl="sibTrans2D1" presStyleIdx="2" presStyleCnt="3"/>
      <dgm:spPr/>
      <dgm:t>
        <a:bodyPr/>
        <a:lstStyle/>
        <a:p>
          <a:endParaRPr lang="en-US"/>
        </a:p>
      </dgm:t>
    </dgm:pt>
    <dgm:pt modelId="{E9A5282E-21FA-490A-A4E2-BEC456B1CC3E}" type="pres">
      <dgm:prSet presAssocID="{F0DCAB18-56A2-4A1F-A5C3-B2A736CCACA3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0A3B809-E4DC-4E1D-AC19-733E42E91BAB}" type="presOf" srcId="{97FB9C5C-CA1A-46AB-A93E-D630F24E21A2}" destId="{96F8A5B8-4C39-44F0-B0D8-CD04851A3EB7}" srcOrd="1" destOrd="0" presId="urn:microsoft.com/office/officeart/2005/8/layout/process1"/>
    <dgm:cxn modelId="{7D431D9D-A2DC-4F0F-BF0A-D21F4FF1B3AA}" type="presOf" srcId="{670DE302-668B-4788-8B54-0C212FDCD59C}" destId="{4D917FBA-CF08-455A-A799-2175DB94162A}" srcOrd="0" destOrd="0" presId="urn:microsoft.com/office/officeart/2005/8/layout/process1"/>
    <dgm:cxn modelId="{19FB41EB-2CDB-4B15-B9A4-270B32DC78E1}" srcId="{9760B4DA-7747-4980-BD4D-12E72F4D3308}" destId="{75884C19-D8C6-49C0-8A53-7A6BD3990E97}" srcOrd="2" destOrd="0" parTransId="{AF3977B4-9FEB-4E8A-8300-A7E2B63A6341}" sibTransId="{D043E163-7CB9-4724-9484-EEEA2E10A63D}"/>
    <dgm:cxn modelId="{209DCE7E-00A8-4A83-BE05-50C5E1107BE2}" type="presOf" srcId="{D043E163-7CB9-4724-9484-EEEA2E10A63D}" destId="{6AC4F1AA-41D1-44FD-89FB-326FCC3383F1}" srcOrd="0" destOrd="0" presId="urn:microsoft.com/office/officeart/2005/8/layout/process1"/>
    <dgm:cxn modelId="{CF78866C-335A-4561-933A-92564ED68C08}" type="presOf" srcId="{D043E163-7CB9-4724-9484-EEEA2E10A63D}" destId="{8BAD665A-CBF0-4583-A610-29625156A1A5}" srcOrd="1" destOrd="0" presId="urn:microsoft.com/office/officeart/2005/8/layout/process1"/>
    <dgm:cxn modelId="{7B39A71E-823A-4C5E-B756-3030D3509DAC}" type="presOf" srcId="{9760B4DA-7747-4980-BD4D-12E72F4D3308}" destId="{8B954F2E-95E6-44E3-825D-2E315DE1778E}" srcOrd="0" destOrd="0" presId="urn:microsoft.com/office/officeart/2005/8/layout/process1"/>
    <dgm:cxn modelId="{980B1323-6012-4F63-BE62-C6C97694A420}" type="presOf" srcId="{79EF7DE3-6AD6-4441-AD49-EEF20B2224FA}" destId="{6B60133D-E676-4190-9D85-3643B9BB57E4}" srcOrd="1" destOrd="0" presId="urn:microsoft.com/office/officeart/2005/8/layout/process1"/>
    <dgm:cxn modelId="{007BE4B0-159E-4015-96E0-1A9A7686A2E3}" type="presOf" srcId="{F0DCAB18-56A2-4A1F-A5C3-B2A736CCACA3}" destId="{E9A5282E-21FA-490A-A4E2-BEC456B1CC3E}" srcOrd="0" destOrd="0" presId="urn:microsoft.com/office/officeart/2005/8/layout/process1"/>
    <dgm:cxn modelId="{4659F180-E5A5-494B-B8C9-CF0F0F328B9B}" srcId="{9760B4DA-7747-4980-BD4D-12E72F4D3308}" destId="{98B16D94-1925-42BD-981E-6D3172F08A5C}" srcOrd="1" destOrd="0" parTransId="{298C1C36-F1A3-49F3-B191-C70E38DD7FE7}" sibTransId="{79EF7DE3-6AD6-4441-AD49-EEF20B2224FA}"/>
    <dgm:cxn modelId="{BF17BD5F-161D-4D7F-93C3-1F3AE472AA54}" type="presOf" srcId="{97FB9C5C-CA1A-46AB-A93E-D630F24E21A2}" destId="{03C8190F-0605-4B8A-8A06-2DCE35474637}" srcOrd="0" destOrd="0" presId="urn:microsoft.com/office/officeart/2005/8/layout/process1"/>
    <dgm:cxn modelId="{AD5BFA58-702E-499D-B764-37D3FA9AF7C2}" type="presOf" srcId="{98B16D94-1925-42BD-981E-6D3172F08A5C}" destId="{5CC54EB6-BE54-4DAA-98BD-D88EC7A7F224}" srcOrd="0" destOrd="0" presId="urn:microsoft.com/office/officeart/2005/8/layout/process1"/>
    <dgm:cxn modelId="{6F52D29E-A497-4FD0-8D50-4F8DC0728771}" type="presOf" srcId="{75884C19-D8C6-49C0-8A53-7A6BD3990E97}" destId="{5FAB24FD-ED36-45C9-ABA3-141D6F68A77D}" srcOrd="0" destOrd="0" presId="urn:microsoft.com/office/officeart/2005/8/layout/process1"/>
    <dgm:cxn modelId="{1B0BA941-F724-4535-A230-C0BF5DC8CE49}" type="presOf" srcId="{79EF7DE3-6AD6-4441-AD49-EEF20B2224FA}" destId="{01B734BF-0982-4C6F-8D86-0E100696E6F3}" srcOrd="0" destOrd="0" presId="urn:microsoft.com/office/officeart/2005/8/layout/process1"/>
    <dgm:cxn modelId="{D7BAB348-3732-4FAF-A7F7-59061CF20365}" srcId="{9760B4DA-7747-4980-BD4D-12E72F4D3308}" destId="{F0DCAB18-56A2-4A1F-A5C3-B2A736CCACA3}" srcOrd="3" destOrd="0" parTransId="{E61D4DB3-2DD9-4516-B663-A5E8237221B5}" sibTransId="{F869AE73-33CD-4102-A1F0-E670875994EE}"/>
    <dgm:cxn modelId="{7B2F11CD-3F94-45F9-826B-D2A8C8A4E1F2}" srcId="{9760B4DA-7747-4980-BD4D-12E72F4D3308}" destId="{670DE302-668B-4788-8B54-0C212FDCD59C}" srcOrd="0" destOrd="0" parTransId="{F96DEDAF-C0B6-45E8-9A27-516B4FA123E5}" sibTransId="{97FB9C5C-CA1A-46AB-A93E-D630F24E21A2}"/>
    <dgm:cxn modelId="{031D0BAE-8BBC-4DE8-8497-189F915F8D05}" type="presParOf" srcId="{8B954F2E-95E6-44E3-825D-2E315DE1778E}" destId="{4D917FBA-CF08-455A-A799-2175DB94162A}" srcOrd="0" destOrd="0" presId="urn:microsoft.com/office/officeart/2005/8/layout/process1"/>
    <dgm:cxn modelId="{B9191A7A-5D79-4983-8A60-608E9BB229C8}" type="presParOf" srcId="{8B954F2E-95E6-44E3-825D-2E315DE1778E}" destId="{03C8190F-0605-4B8A-8A06-2DCE35474637}" srcOrd="1" destOrd="0" presId="urn:microsoft.com/office/officeart/2005/8/layout/process1"/>
    <dgm:cxn modelId="{731EC715-B254-4004-A46E-0B3A5897087C}" type="presParOf" srcId="{03C8190F-0605-4B8A-8A06-2DCE35474637}" destId="{96F8A5B8-4C39-44F0-B0D8-CD04851A3EB7}" srcOrd="0" destOrd="0" presId="urn:microsoft.com/office/officeart/2005/8/layout/process1"/>
    <dgm:cxn modelId="{3A712428-5E26-4DBC-BC54-469A2E0F4775}" type="presParOf" srcId="{8B954F2E-95E6-44E3-825D-2E315DE1778E}" destId="{5CC54EB6-BE54-4DAA-98BD-D88EC7A7F224}" srcOrd="2" destOrd="0" presId="urn:microsoft.com/office/officeart/2005/8/layout/process1"/>
    <dgm:cxn modelId="{959B10DE-0336-4A2B-8745-414A9ABA3FBB}" type="presParOf" srcId="{8B954F2E-95E6-44E3-825D-2E315DE1778E}" destId="{01B734BF-0982-4C6F-8D86-0E100696E6F3}" srcOrd="3" destOrd="0" presId="urn:microsoft.com/office/officeart/2005/8/layout/process1"/>
    <dgm:cxn modelId="{974AB167-54E2-4EED-ADB2-289945FA663C}" type="presParOf" srcId="{01B734BF-0982-4C6F-8D86-0E100696E6F3}" destId="{6B60133D-E676-4190-9D85-3643B9BB57E4}" srcOrd="0" destOrd="0" presId="urn:microsoft.com/office/officeart/2005/8/layout/process1"/>
    <dgm:cxn modelId="{84BC99E1-2BA6-4022-8AF9-622C43024A46}" type="presParOf" srcId="{8B954F2E-95E6-44E3-825D-2E315DE1778E}" destId="{5FAB24FD-ED36-45C9-ABA3-141D6F68A77D}" srcOrd="4" destOrd="0" presId="urn:microsoft.com/office/officeart/2005/8/layout/process1"/>
    <dgm:cxn modelId="{F21B33FF-1C63-455F-8B45-DB4980C31EDF}" type="presParOf" srcId="{8B954F2E-95E6-44E3-825D-2E315DE1778E}" destId="{6AC4F1AA-41D1-44FD-89FB-326FCC3383F1}" srcOrd="5" destOrd="0" presId="urn:microsoft.com/office/officeart/2005/8/layout/process1"/>
    <dgm:cxn modelId="{9D1039D7-90FA-4BD4-9FA1-AA0A1C62DAF2}" type="presParOf" srcId="{6AC4F1AA-41D1-44FD-89FB-326FCC3383F1}" destId="{8BAD665A-CBF0-4583-A610-29625156A1A5}" srcOrd="0" destOrd="0" presId="urn:microsoft.com/office/officeart/2005/8/layout/process1"/>
    <dgm:cxn modelId="{162F7ECD-E8B5-4DA8-A87C-24CD8876D9CB}" type="presParOf" srcId="{8B954F2E-95E6-44E3-825D-2E315DE1778E}" destId="{E9A5282E-21FA-490A-A4E2-BEC456B1CC3E}" srcOrd="6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E181DB09-DC68-4B37-AFA5-6C84CCC845DE}" type="doc">
      <dgm:prSet loTypeId="urn:microsoft.com/office/officeart/2005/8/layout/cycle2" loCatId="cycle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08EDB442-F6E3-4833-A83F-CAD9A1E55F9F}">
      <dgm:prSet/>
      <dgm:spPr/>
      <dgm:t>
        <a:bodyPr/>
        <a:lstStyle/>
        <a:p>
          <a:pPr rtl="0"/>
          <a:r>
            <a:rPr lang="en-US" dirty="0" smtClean="0"/>
            <a:t>Excellent customer service</a:t>
          </a:r>
          <a:endParaRPr lang="en-US" dirty="0"/>
        </a:p>
      </dgm:t>
    </dgm:pt>
    <dgm:pt modelId="{AEAC14AF-D386-430B-A6B8-2ED0C83CFE95}" type="parTrans" cxnId="{49B1A093-F391-4A25-8B1A-E2B14D093D33}">
      <dgm:prSet/>
      <dgm:spPr/>
      <dgm:t>
        <a:bodyPr/>
        <a:lstStyle/>
        <a:p>
          <a:endParaRPr lang="en-US"/>
        </a:p>
      </dgm:t>
    </dgm:pt>
    <dgm:pt modelId="{EDB972D9-1BA1-4A8E-92B6-C7FE6393DA4D}" type="sibTrans" cxnId="{49B1A093-F391-4A25-8B1A-E2B14D093D33}">
      <dgm:prSet/>
      <dgm:spPr/>
      <dgm:t>
        <a:bodyPr/>
        <a:lstStyle/>
        <a:p>
          <a:endParaRPr lang="en-US"/>
        </a:p>
      </dgm:t>
    </dgm:pt>
    <dgm:pt modelId="{20606567-FDAD-4F2F-96BD-08857047ECAE}">
      <dgm:prSet/>
      <dgm:spPr/>
      <dgm:t>
        <a:bodyPr/>
        <a:lstStyle/>
        <a:p>
          <a:pPr rtl="0"/>
          <a:r>
            <a:rPr lang="en-US" smtClean="0"/>
            <a:t>Satisfied customers</a:t>
          </a:r>
          <a:endParaRPr lang="en-US"/>
        </a:p>
      </dgm:t>
    </dgm:pt>
    <dgm:pt modelId="{7400D530-1CF9-4910-BE3D-12D06322FCAF}" type="parTrans" cxnId="{AF631F9B-8774-4D3F-9FD0-92B5FB196632}">
      <dgm:prSet/>
      <dgm:spPr/>
      <dgm:t>
        <a:bodyPr/>
        <a:lstStyle/>
        <a:p>
          <a:endParaRPr lang="en-US"/>
        </a:p>
      </dgm:t>
    </dgm:pt>
    <dgm:pt modelId="{2547E3A7-C87A-4A93-94B2-64782732282C}" type="sibTrans" cxnId="{AF631F9B-8774-4D3F-9FD0-92B5FB196632}">
      <dgm:prSet/>
      <dgm:spPr/>
      <dgm:t>
        <a:bodyPr/>
        <a:lstStyle/>
        <a:p>
          <a:endParaRPr lang="en-US"/>
        </a:p>
      </dgm:t>
    </dgm:pt>
    <dgm:pt modelId="{29871F26-54D9-40D1-B059-2A816EEB52BA}">
      <dgm:prSet/>
      <dgm:spPr/>
      <dgm:t>
        <a:bodyPr/>
        <a:lstStyle/>
        <a:p>
          <a:pPr rtl="0"/>
          <a:r>
            <a:rPr lang="en-US" smtClean="0"/>
            <a:t>Positive word-of-mouth</a:t>
          </a:r>
          <a:endParaRPr lang="en-US"/>
        </a:p>
      </dgm:t>
    </dgm:pt>
    <dgm:pt modelId="{26D45180-0EA4-49B0-8B68-14259DF737DB}" type="parTrans" cxnId="{96559C90-FAEB-4CA3-9E79-7BC223900296}">
      <dgm:prSet/>
      <dgm:spPr/>
      <dgm:t>
        <a:bodyPr/>
        <a:lstStyle/>
        <a:p>
          <a:endParaRPr lang="en-US"/>
        </a:p>
      </dgm:t>
    </dgm:pt>
    <dgm:pt modelId="{D4BB25D2-D012-4FE4-A82E-E68FC35A9637}" type="sibTrans" cxnId="{96559C90-FAEB-4CA3-9E79-7BC223900296}">
      <dgm:prSet/>
      <dgm:spPr/>
      <dgm:t>
        <a:bodyPr/>
        <a:lstStyle/>
        <a:p>
          <a:endParaRPr lang="en-US"/>
        </a:p>
      </dgm:t>
    </dgm:pt>
    <dgm:pt modelId="{8CC12467-F9A2-40FD-A900-FEDAE073AAC9}">
      <dgm:prSet/>
      <dgm:spPr/>
      <dgm:t>
        <a:bodyPr/>
        <a:lstStyle/>
        <a:p>
          <a:pPr rtl="0"/>
          <a:r>
            <a:rPr lang="en-US" smtClean="0"/>
            <a:t>New customers</a:t>
          </a:r>
          <a:endParaRPr lang="en-US"/>
        </a:p>
      </dgm:t>
    </dgm:pt>
    <dgm:pt modelId="{42CF87E1-1798-4D5D-97CB-ADCEDFCB6084}" type="parTrans" cxnId="{98134988-9585-4C18-BAAF-4F80C9DF6E9F}">
      <dgm:prSet/>
      <dgm:spPr/>
      <dgm:t>
        <a:bodyPr/>
        <a:lstStyle/>
        <a:p>
          <a:endParaRPr lang="en-US"/>
        </a:p>
      </dgm:t>
    </dgm:pt>
    <dgm:pt modelId="{507B5042-8547-4D10-94E4-671C506F7119}" type="sibTrans" cxnId="{98134988-9585-4C18-BAAF-4F80C9DF6E9F}">
      <dgm:prSet/>
      <dgm:spPr/>
      <dgm:t>
        <a:bodyPr/>
        <a:lstStyle/>
        <a:p>
          <a:endParaRPr lang="en-US"/>
        </a:p>
      </dgm:t>
    </dgm:pt>
    <dgm:pt modelId="{5AB997C6-73BF-4148-B96B-A3503E613DC8}" type="pres">
      <dgm:prSet presAssocID="{E181DB09-DC68-4B37-AFA5-6C84CCC845DE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D7D177F-5E05-4279-846D-FA62604ED163}" type="pres">
      <dgm:prSet presAssocID="{08EDB442-F6E3-4833-A83F-CAD9A1E55F9F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3A87720-7CFB-453D-9D3E-368CE2060DED}" type="pres">
      <dgm:prSet presAssocID="{EDB972D9-1BA1-4A8E-92B6-C7FE6393DA4D}" presName="sibTrans" presStyleLbl="sibTrans2D1" presStyleIdx="0" presStyleCnt="4"/>
      <dgm:spPr/>
      <dgm:t>
        <a:bodyPr/>
        <a:lstStyle/>
        <a:p>
          <a:endParaRPr lang="en-US"/>
        </a:p>
      </dgm:t>
    </dgm:pt>
    <dgm:pt modelId="{1B4384EF-D3EA-45BA-9D03-8968AC5A0750}" type="pres">
      <dgm:prSet presAssocID="{EDB972D9-1BA1-4A8E-92B6-C7FE6393DA4D}" presName="connectorText" presStyleLbl="sibTrans2D1" presStyleIdx="0" presStyleCnt="4"/>
      <dgm:spPr/>
      <dgm:t>
        <a:bodyPr/>
        <a:lstStyle/>
        <a:p>
          <a:endParaRPr lang="en-US"/>
        </a:p>
      </dgm:t>
    </dgm:pt>
    <dgm:pt modelId="{7DDCA999-6EAF-46D1-B32E-A3553E28E335}" type="pres">
      <dgm:prSet presAssocID="{20606567-FDAD-4F2F-96BD-08857047ECAE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3823A10-F7B2-444A-A57C-BA7C7FD471DE}" type="pres">
      <dgm:prSet presAssocID="{2547E3A7-C87A-4A93-94B2-64782732282C}" presName="sibTrans" presStyleLbl="sibTrans2D1" presStyleIdx="1" presStyleCnt="4"/>
      <dgm:spPr/>
      <dgm:t>
        <a:bodyPr/>
        <a:lstStyle/>
        <a:p>
          <a:endParaRPr lang="en-US"/>
        </a:p>
      </dgm:t>
    </dgm:pt>
    <dgm:pt modelId="{A0CE1CA5-794B-43CB-A06C-0F385739D0D1}" type="pres">
      <dgm:prSet presAssocID="{2547E3A7-C87A-4A93-94B2-64782732282C}" presName="connectorText" presStyleLbl="sibTrans2D1" presStyleIdx="1" presStyleCnt="4"/>
      <dgm:spPr/>
      <dgm:t>
        <a:bodyPr/>
        <a:lstStyle/>
        <a:p>
          <a:endParaRPr lang="en-US"/>
        </a:p>
      </dgm:t>
    </dgm:pt>
    <dgm:pt modelId="{FCEE1D25-84E2-4E1A-8AB4-57A7C3D06421}" type="pres">
      <dgm:prSet presAssocID="{29871F26-54D9-40D1-B059-2A816EEB52BA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D37648D-1F72-4E32-AB19-948AFE1EBA2B}" type="pres">
      <dgm:prSet presAssocID="{D4BB25D2-D012-4FE4-A82E-E68FC35A9637}" presName="sibTrans" presStyleLbl="sibTrans2D1" presStyleIdx="2" presStyleCnt="4"/>
      <dgm:spPr/>
      <dgm:t>
        <a:bodyPr/>
        <a:lstStyle/>
        <a:p>
          <a:endParaRPr lang="en-US"/>
        </a:p>
      </dgm:t>
    </dgm:pt>
    <dgm:pt modelId="{D41E91FE-6ED2-4EEE-9610-FC22A149E4C7}" type="pres">
      <dgm:prSet presAssocID="{D4BB25D2-D012-4FE4-A82E-E68FC35A9637}" presName="connectorText" presStyleLbl="sibTrans2D1" presStyleIdx="2" presStyleCnt="4"/>
      <dgm:spPr/>
      <dgm:t>
        <a:bodyPr/>
        <a:lstStyle/>
        <a:p>
          <a:endParaRPr lang="en-US"/>
        </a:p>
      </dgm:t>
    </dgm:pt>
    <dgm:pt modelId="{C569721E-26E6-4A5D-9CE2-C8A01055B7DD}" type="pres">
      <dgm:prSet presAssocID="{8CC12467-F9A2-40FD-A900-FEDAE073AAC9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C97BE43-E855-442E-9BF5-B4C9C44E0568}" type="pres">
      <dgm:prSet presAssocID="{507B5042-8547-4D10-94E4-671C506F7119}" presName="sibTrans" presStyleLbl="sibTrans2D1" presStyleIdx="3" presStyleCnt="4"/>
      <dgm:spPr/>
      <dgm:t>
        <a:bodyPr/>
        <a:lstStyle/>
        <a:p>
          <a:endParaRPr lang="en-US"/>
        </a:p>
      </dgm:t>
    </dgm:pt>
    <dgm:pt modelId="{9E2C9D1A-A467-44F2-B3B5-4F8C1930922C}" type="pres">
      <dgm:prSet presAssocID="{507B5042-8547-4D10-94E4-671C506F7119}" presName="connectorText" presStyleLbl="sibTrans2D1" presStyleIdx="3" presStyleCnt="4"/>
      <dgm:spPr/>
      <dgm:t>
        <a:bodyPr/>
        <a:lstStyle/>
        <a:p>
          <a:endParaRPr lang="en-US"/>
        </a:p>
      </dgm:t>
    </dgm:pt>
  </dgm:ptLst>
  <dgm:cxnLst>
    <dgm:cxn modelId="{523209AF-0C20-47C0-8B4C-ACFBCFC002DD}" type="presOf" srcId="{D4BB25D2-D012-4FE4-A82E-E68FC35A9637}" destId="{3D37648D-1F72-4E32-AB19-948AFE1EBA2B}" srcOrd="0" destOrd="0" presId="urn:microsoft.com/office/officeart/2005/8/layout/cycle2"/>
    <dgm:cxn modelId="{96559C90-FAEB-4CA3-9E79-7BC223900296}" srcId="{E181DB09-DC68-4B37-AFA5-6C84CCC845DE}" destId="{29871F26-54D9-40D1-B059-2A816EEB52BA}" srcOrd="2" destOrd="0" parTransId="{26D45180-0EA4-49B0-8B68-14259DF737DB}" sibTransId="{D4BB25D2-D012-4FE4-A82E-E68FC35A9637}"/>
    <dgm:cxn modelId="{73BADB11-0B49-4751-B885-1A68FE879937}" type="presOf" srcId="{EDB972D9-1BA1-4A8E-92B6-C7FE6393DA4D}" destId="{1B4384EF-D3EA-45BA-9D03-8968AC5A0750}" srcOrd="1" destOrd="0" presId="urn:microsoft.com/office/officeart/2005/8/layout/cycle2"/>
    <dgm:cxn modelId="{98134988-9585-4C18-BAAF-4F80C9DF6E9F}" srcId="{E181DB09-DC68-4B37-AFA5-6C84CCC845DE}" destId="{8CC12467-F9A2-40FD-A900-FEDAE073AAC9}" srcOrd="3" destOrd="0" parTransId="{42CF87E1-1798-4D5D-97CB-ADCEDFCB6084}" sibTransId="{507B5042-8547-4D10-94E4-671C506F7119}"/>
    <dgm:cxn modelId="{722B4095-3CA2-4A61-840D-74A139A83BA1}" type="presOf" srcId="{2547E3A7-C87A-4A93-94B2-64782732282C}" destId="{03823A10-F7B2-444A-A57C-BA7C7FD471DE}" srcOrd="0" destOrd="0" presId="urn:microsoft.com/office/officeart/2005/8/layout/cycle2"/>
    <dgm:cxn modelId="{7A507E98-0D73-46E6-B3A3-E7968320F5F6}" type="presOf" srcId="{507B5042-8547-4D10-94E4-671C506F7119}" destId="{2C97BE43-E855-442E-9BF5-B4C9C44E0568}" srcOrd="0" destOrd="0" presId="urn:microsoft.com/office/officeart/2005/8/layout/cycle2"/>
    <dgm:cxn modelId="{AE3D77CD-2B94-43B9-B0C8-DB768883DE46}" type="presOf" srcId="{2547E3A7-C87A-4A93-94B2-64782732282C}" destId="{A0CE1CA5-794B-43CB-A06C-0F385739D0D1}" srcOrd="1" destOrd="0" presId="urn:microsoft.com/office/officeart/2005/8/layout/cycle2"/>
    <dgm:cxn modelId="{56A1C7A4-A8CE-42BD-AF48-2C7462EC4E10}" type="presOf" srcId="{E181DB09-DC68-4B37-AFA5-6C84CCC845DE}" destId="{5AB997C6-73BF-4148-B96B-A3503E613DC8}" srcOrd="0" destOrd="0" presId="urn:microsoft.com/office/officeart/2005/8/layout/cycle2"/>
    <dgm:cxn modelId="{160683E2-502D-466A-B873-60D38607FE8A}" type="presOf" srcId="{D4BB25D2-D012-4FE4-A82E-E68FC35A9637}" destId="{D41E91FE-6ED2-4EEE-9610-FC22A149E4C7}" srcOrd="1" destOrd="0" presId="urn:microsoft.com/office/officeart/2005/8/layout/cycle2"/>
    <dgm:cxn modelId="{46AA30B2-C4A9-441B-9426-D9EFCB0E0F21}" type="presOf" srcId="{08EDB442-F6E3-4833-A83F-CAD9A1E55F9F}" destId="{1D7D177F-5E05-4279-846D-FA62604ED163}" srcOrd="0" destOrd="0" presId="urn:microsoft.com/office/officeart/2005/8/layout/cycle2"/>
    <dgm:cxn modelId="{1337C766-7DF8-435D-9FE0-431EE4EB2CBC}" type="presOf" srcId="{29871F26-54D9-40D1-B059-2A816EEB52BA}" destId="{FCEE1D25-84E2-4E1A-8AB4-57A7C3D06421}" srcOrd="0" destOrd="0" presId="urn:microsoft.com/office/officeart/2005/8/layout/cycle2"/>
    <dgm:cxn modelId="{C702A25B-6186-495F-AF66-85A8A58D9387}" type="presOf" srcId="{20606567-FDAD-4F2F-96BD-08857047ECAE}" destId="{7DDCA999-6EAF-46D1-B32E-A3553E28E335}" srcOrd="0" destOrd="0" presId="urn:microsoft.com/office/officeart/2005/8/layout/cycle2"/>
    <dgm:cxn modelId="{B0113A1B-F09B-4037-8B02-6AC98C0AB8FE}" type="presOf" srcId="{EDB972D9-1BA1-4A8E-92B6-C7FE6393DA4D}" destId="{B3A87720-7CFB-453D-9D3E-368CE2060DED}" srcOrd="0" destOrd="0" presId="urn:microsoft.com/office/officeart/2005/8/layout/cycle2"/>
    <dgm:cxn modelId="{3CB3148B-AF6F-4F90-AF96-B9EF6E264E0D}" type="presOf" srcId="{507B5042-8547-4D10-94E4-671C506F7119}" destId="{9E2C9D1A-A467-44F2-B3B5-4F8C1930922C}" srcOrd="1" destOrd="0" presId="urn:microsoft.com/office/officeart/2005/8/layout/cycle2"/>
    <dgm:cxn modelId="{AF631F9B-8774-4D3F-9FD0-92B5FB196632}" srcId="{E181DB09-DC68-4B37-AFA5-6C84CCC845DE}" destId="{20606567-FDAD-4F2F-96BD-08857047ECAE}" srcOrd="1" destOrd="0" parTransId="{7400D530-1CF9-4910-BE3D-12D06322FCAF}" sibTransId="{2547E3A7-C87A-4A93-94B2-64782732282C}"/>
    <dgm:cxn modelId="{49B1A093-F391-4A25-8B1A-E2B14D093D33}" srcId="{E181DB09-DC68-4B37-AFA5-6C84CCC845DE}" destId="{08EDB442-F6E3-4833-A83F-CAD9A1E55F9F}" srcOrd="0" destOrd="0" parTransId="{AEAC14AF-D386-430B-A6B8-2ED0C83CFE95}" sibTransId="{EDB972D9-1BA1-4A8E-92B6-C7FE6393DA4D}"/>
    <dgm:cxn modelId="{E44FEE05-12CD-44EF-B614-E50386E5BFC1}" type="presOf" srcId="{8CC12467-F9A2-40FD-A900-FEDAE073AAC9}" destId="{C569721E-26E6-4A5D-9CE2-C8A01055B7DD}" srcOrd="0" destOrd="0" presId="urn:microsoft.com/office/officeart/2005/8/layout/cycle2"/>
    <dgm:cxn modelId="{8A302309-A621-4F3A-9F25-12296AE0630F}" type="presParOf" srcId="{5AB997C6-73BF-4148-B96B-A3503E613DC8}" destId="{1D7D177F-5E05-4279-846D-FA62604ED163}" srcOrd="0" destOrd="0" presId="urn:microsoft.com/office/officeart/2005/8/layout/cycle2"/>
    <dgm:cxn modelId="{D1BC8842-9CA2-421C-952F-D8E98A6C1F85}" type="presParOf" srcId="{5AB997C6-73BF-4148-B96B-A3503E613DC8}" destId="{B3A87720-7CFB-453D-9D3E-368CE2060DED}" srcOrd="1" destOrd="0" presId="urn:microsoft.com/office/officeart/2005/8/layout/cycle2"/>
    <dgm:cxn modelId="{A1F9DA0C-38C5-4E2E-8E88-CE0088946632}" type="presParOf" srcId="{B3A87720-7CFB-453D-9D3E-368CE2060DED}" destId="{1B4384EF-D3EA-45BA-9D03-8968AC5A0750}" srcOrd="0" destOrd="0" presId="urn:microsoft.com/office/officeart/2005/8/layout/cycle2"/>
    <dgm:cxn modelId="{228881DD-0160-4326-A684-183AD50501A7}" type="presParOf" srcId="{5AB997C6-73BF-4148-B96B-A3503E613DC8}" destId="{7DDCA999-6EAF-46D1-B32E-A3553E28E335}" srcOrd="2" destOrd="0" presId="urn:microsoft.com/office/officeart/2005/8/layout/cycle2"/>
    <dgm:cxn modelId="{45B7A771-01A7-422E-9CC6-E34390A6F0AC}" type="presParOf" srcId="{5AB997C6-73BF-4148-B96B-A3503E613DC8}" destId="{03823A10-F7B2-444A-A57C-BA7C7FD471DE}" srcOrd="3" destOrd="0" presId="urn:microsoft.com/office/officeart/2005/8/layout/cycle2"/>
    <dgm:cxn modelId="{C98C6D34-9D17-4CBF-BE28-A126B16C8D46}" type="presParOf" srcId="{03823A10-F7B2-444A-A57C-BA7C7FD471DE}" destId="{A0CE1CA5-794B-43CB-A06C-0F385739D0D1}" srcOrd="0" destOrd="0" presId="urn:microsoft.com/office/officeart/2005/8/layout/cycle2"/>
    <dgm:cxn modelId="{6BCDF209-1AA7-4CEA-B200-D2D74A04E7C5}" type="presParOf" srcId="{5AB997C6-73BF-4148-B96B-A3503E613DC8}" destId="{FCEE1D25-84E2-4E1A-8AB4-57A7C3D06421}" srcOrd="4" destOrd="0" presId="urn:microsoft.com/office/officeart/2005/8/layout/cycle2"/>
    <dgm:cxn modelId="{E6C45847-E017-4B21-91F5-09853DD74F3B}" type="presParOf" srcId="{5AB997C6-73BF-4148-B96B-A3503E613DC8}" destId="{3D37648D-1F72-4E32-AB19-948AFE1EBA2B}" srcOrd="5" destOrd="0" presId="urn:microsoft.com/office/officeart/2005/8/layout/cycle2"/>
    <dgm:cxn modelId="{A48BB83D-7278-4160-B70C-4E72D0935CAB}" type="presParOf" srcId="{3D37648D-1F72-4E32-AB19-948AFE1EBA2B}" destId="{D41E91FE-6ED2-4EEE-9610-FC22A149E4C7}" srcOrd="0" destOrd="0" presId="urn:microsoft.com/office/officeart/2005/8/layout/cycle2"/>
    <dgm:cxn modelId="{6747BB72-4ABE-47F2-B90D-47D85DDABC62}" type="presParOf" srcId="{5AB997C6-73BF-4148-B96B-A3503E613DC8}" destId="{C569721E-26E6-4A5D-9CE2-C8A01055B7DD}" srcOrd="6" destOrd="0" presId="urn:microsoft.com/office/officeart/2005/8/layout/cycle2"/>
    <dgm:cxn modelId="{164B6A8C-3A1A-4FBD-BCFC-74542BB353D6}" type="presParOf" srcId="{5AB997C6-73BF-4148-B96B-A3503E613DC8}" destId="{2C97BE43-E855-442E-9BF5-B4C9C44E0568}" srcOrd="7" destOrd="0" presId="urn:microsoft.com/office/officeart/2005/8/layout/cycle2"/>
    <dgm:cxn modelId="{58B1D759-4032-4C21-A9AD-3FDDD22B62F5}" type="presParOf" srcId="{2C97BE43-E855-442E-9BF5-B4C9C44E0568}" destId="{9E2C9D1A-A467-44F2-B3B5-4F8C1930922C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4F96500-8E7F-4F7E-AC2F-AF7391740909}" type="doc">
      <dgm:prSet loTypeId="urn:microsoft.com/office/officeart/2005/8/layout/gear1" loCatId="relationship" qsTypeId="urn:microsoft.com/office/officeart/2005/8/quickstyle/3d5" qsCatId="3D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357E8D0B-1703-4A6B-BBE4-74E6284DA77B}">
      <dgm:prSet/>
      <dgm:spPr/>
      <dgm:t>
        <a:bodyPr/>
        <a:lstStyle/>
        <a:p>
          <a:pPr rtl="0"/>
          <a:r>
            <a:rPr lang="en-US" smtClean="0"/>
            <a:t>Marketing</a:t>
          </a:r>
          <a:endParaRPr lang="en-US"/>
        </a:p>
      </dgm:t>
    </dgm:pt>
    <dgm:pt modelId="{F2C26EC6-E3D6-45FF-B5B1-FC74AED6E3CF}" type="parTrans" cxnId="{6E07334A-E784-4BA5-875A-7B4C49548C1E}">
      <dgm:prSet/>
      <dgm:spPr/>
      <dgm:t>
        <a:bodyPr/>
        <a:lstStyle/>
        <a:p>
          <a:endParaRPr lang="en-US"/>
        </a:p>
      </dgm:t>
    </dgm:pt>
    <dgm:pt modelId="{91B1CE98-9D7A-41F3-994C-E588D170C958}" type="sibTrans" cxnId="{6E07334A-E784-4BA5-875A-7B4C49548C1E}">
      <dgm:prSet/>
      <dgm:spPr/>
      <dgm:t>
        <a:bodyPr/>
        <a:lstStyle/>
        <a:p>
          <a:endParaRPr lang="en-US"/>
        </a:p>
      </dgm:t>
    </dgm:pt>
    <dgm:pt modelId="{33510A8F-4CBF-497B-A715-5EDBE47F464E}">
      <dgm:prSet/>
      <dgm:spPr/>
      <dgm:t>
        <a:bodyPr/>
        <a:lstStyle/>
        <a:p>
          <a:pPr rtl="0"/>
          <a:r>
            <a:rPr lang="en-US" smtClean="0"/>
            <a:t>Delivery</a:t>
          </a:r>
          <a:endParaRPr lang="en-US"/>
        </a:p>
      </dgm:t>
    </dgm:pt>
    <dgm:pt modelId="{B4B2AC62-14C2-4735-8D7C-B87E5D5EE1DF}" type="parTrans" cxnId="{CAACF085-A9F5-48A6-AB89-36AF762D217B}">
      <dgm:prSet/>
      <dgm:spPr/>
      <dgm:t>
        <a:bodyPr/>
        <a:lstStyle/>
        <a:p>
          <a:endParaRPr lang="en-US"/>
        </a:p>
      </dgm:t>
    </dgm:pt>
    <dgm:pt modelId="{79722D98-F43F-4BEB-B867-0600E1A74633}" type="sibTrans" cxnId="{CAACF085-A9F5-48A6-AB89-36AF762D217B}">
      <dgm:prSet/>
      <dgm:spPr/>
      <dgm:t>
        <a:bodyPr/>
        <a:lstStyle/>
        <a:p>
          <a:endParaRPr lang="en-US"/>
        </a:p>
      </dgm:t>
    </dgm:pt>
    <dgm:pt modelId="{AF3C97DA-C832-4FA2-ADB8-61A089ABAE0F}">
      <dgm:prSet/>
      <dgm:spPr/>
      <dgm:t>
        <a:bodyPr/>
        <a:lstStyle/>
        <a:p>
          <a:pPr rtl="0"/>
          <a:r>
            <a:rPr lang="en-US" dirty="0" smtClean="0"/>
            <a:t>Customer Service</a:t>
          </a:r>
          <a:endParaRPr lang="en-US" dirty="0"/>
        </a:p>
      </dgm:t>
    </dgm:pt>
    <dgm:pt modelId="{4A9558B7-7ABC-4C49-A16B-409BC1D60F9D}" type="parTrans" cxnId="{B4A79FC4-736D-48DD-8798-837104480322}">
      <dgm:prSet/>
      <dgm:spPr/>
      <dgm:t>
        <a:bodyPr/>
        <a:lstStyle/>
        <a:p>
          <a:endParaRPr lang="en-US"/>
        </a:p>
      </dgm:t>
    </dgm:pt>
    <dgm:pt modelId="{D378F602-3A5B-48B4-971F-79F77126467C}" type="sibTrans" cxnId="{B4A79FC4-736D-48DD-8798-837104480322}">
      <dgm:prSet/>
      <dgm:spPr/>
      <dgm:t>
        <a:bodyPr/>
        <a:lstStyle/>
        <a:p>
          <a:endParaRPr lang="en-US"/>
        </a:p>
      </dgm:t>
    </dgm:pt>
    <dgm:pt modelId="{0E007ECC-8C2E-4A92-A6BE-F2330D2709E5}" type="pres">
      <dgm:prSet presAssocID="{A4F96500-8E7F-4F7E-AC2F-AF7391740909}" presName="composite" presStyleCnt="0">
        <dgm:presLayoutVars>
          <dgm:chMax val="3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76C01AC4-26C0-453E-81D8-E240F9405A9C}" type="pres">
      <dgm:prSet presAssocID="{357E8D0B-1703-4A6B-BBE4-74E6284DA77B}" presName="gear1" presStyleLbl="node1" presStyleIdx="0" presStyleCnt="3" custScaleX="90910" custScaleY="9091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36A3787-0922-4A57-AF75-044D2285F0E1}" type="pres">
      <dgm:prSet presAssocID="{357E8D0B-1703-4A6B-BBE4-74E6284DA77B}" presName="gear1srcNode" presStyleLbl="node1" presStyleIdx="0" presStyleCnt="3"/>
      <dgm:spPr/>
      <dgm:t>
        <a:bodyPr/>
        <a:lstStyle/>
        <a:p>
          <a:endParaRPr lang="en-US"/>
        </a:p>
      </dgm:t>
    </dgm:pt>
    <dgm:pt modelId="{1D04D488-C2E1-4752-B79F-FC26A0037882}" type="pres">
      <dgm:prSet presAssocID="{357E8D0B-1703-4A6B-BBE4-74E6284DA77B}" presName="gear1dstNode" presStyleLbl="node1" presStyleIdx="0" presStyleCnt="3"/>
      <dgm:spPr/>
      <dgm:t>
        <a:bodyPr/>
        <a:lstStyle/>
        <a:p>
          <a:endParaRPr lang="en-US"/>
        </a:p>
      </dgm:t>
    </dgm:pt>
    <dgm:pt modelId="{2EFA5CF7-1978-443B-8F25-EAB96026B724}" type="pres">
      <dgm:prSet presAssocID="{33510A8F-4CBF-497B-A715-5EDBE47F464E}" presName="gear2" presStyleLbl="node1" presStyleIdx="1" presStyleCnt="3" custScaleX="110000" custScaleY="110000" custLinFactNeighborX="910" custLinFactNeighborY="336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FB10299-1054-46F8-ADE7-D9E05B46C889}" type="pres">
      <dgm:prSet presAssocID="{33510A8F-4CBF-497B-A715-5EDBE47F464E}" presName="gear2srcNode" presStyleLbl="node1" presStyleIdx="1" presStyleCnt="3"/>
      <dgm:spPr/>
      <dgm:t>
        <a:bodyPr/>
        <a:lstStyle/>
        <a:p>
          <a:endParaRPr lang="en-US"/>
        </a:p>
      </dgm:t>
    </dgm:pt>
    <dgm:pt modelId="{6DE71DE8-671A-4020-BDB6-B46A5B3DCE1E}" type="pres">
      <dgm:prSet presAssocID="{33510A8F-4CBF-497B-A715-5EDBE47F464E}" presName="gear2dstNode" presStyleLbl="node1" presStyleIdx="1" presStyleCnt="3"/>
      <dgm:spPr/>
      <dgm:t>
        <a:bodyPr/>
        <a:lstStyle/>
        <a:p>
          <a:endParaRPr lang="en-US"/>
        </a:p>
      </dgm:t>
    </dgm:pt>
    <dgm:pt modelId="{3404A945-81B4-41D7-8D57-41B08041E5C0}" type="pres">
      <dgm:prSet presAssocID="{AF3C97DA-C832-4FA2-ADB8-61A089ABAE0F}" presName="gear3" presStyleLbl="node1" presStyleIdx="2" presStyleCnt="3" custScaleX="110000" custScaleY="110000"/>
      <dgm:spPr/>
      <dgm:t>
        <a:bodyPr/>
        <a:lstStyle/>
        <a:p>
          <a:endParaRPr lang="en-US"/>
        </a:p>
      </dgm:t>
    </dgm:pt>
    <dgm:pt modelId="{288B19BF-06F1-4527-A997-329D165F79B7}" type="pres">
      <dgm:prSet presAssocID="{AF3C97DA-C832-4FA2-ADB8-61A089ABAE0F}" presName="gear3tx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E1864CC-D15E-4CC0-9346-A2AD15AAB75C}" type="pres">
      <dgm:prSet presAssocID="{AF3C97DA-C832-4FA2-ADB8-61A089ABAE0F}" presName="gear3srcNode" presStyleLbl="node1" presStyleIdx="2" presStyleCnt="3"/>
      <dgm:spPr/>
      <dgm:t>
        <a:bodyPr/>
        <a:lstStyle/>
        <a:p>
          <a:endParaRPr lang="en-US"/>
        </a:p>
      </dgm:t>
    </dgm:pt>
    <dgm:pt modelId="{6C525815-5A27-4B66-826B-AF529BFC7423}" type="pres">
      <dgm:prSet presAssocID="{AF3C97DA-C832-4FA2-ADB8-61A089ABAE0F}" presName="gear3dstNode" presStyleLbl="node1" presStyleIdx="2" presStyleCnt="3"/>
      <dgm:spPr/>
      <dgm:t>
        <a:bodyPr/>
        <a:lstStyle/>
        <a:p>
          <a:endParaRPr lang="en-US"/>
        </a:p>
      </dgm:t>
    </dgm:pt>
    <dgm:pt modelId="{EEA11166-A3EB-47F7-9956-8D8FC5383908}" type="pres">
      <dgm:prSet presAssocID="{91B1CE98-9D7A-41F3-994C-E588D170C958}" presName="connector1" presStyleLbl="sibTrans2D1" presStyleIdx="0" presStyleCnt="3"/>
      <dgm:spPr/>
      <dgm:t>
        <a:bodyPr/>
        <a:lstStyle/>
        <a:p>
          <a:endParaRPr lang="en-US"/>
        </a:p>
      </dgm:t>
    </dgm:pt>
    <dgm:pt modelId="{E783136D-B5C0-4CCF-8A2F-21B1EAB6CFE8}" type="pres">
      <dgm:prSet presAssocID="{79722D98-F43F-4BEB-B867-0600E1A74633}" presName="connector2" presStyleLbl="sibTrans2D1" presStyleIdx="1" presStyleCnt="3"/>
      <dgm:spPr/>
      <dgm:t>
        <a:bodyPr/>
        <a:lstStyle/>
        <a:p>
          <a:endParaRPr lang="en-US"/>
        </a:p>
      </dgm:t>
    </dgm:pt>
    <dgm:pt modelId="{BE576F4C-0167-4678-BBFE-AF3A0BC8F185}" type="pres">
      <dgm:prSet presAssocID="{D378F602-3A5B-48B4-971F-79F77126467C}" presName="connector3" presStyleLbl="sibTrans2D1" presStyleIdx="2" presStyleCnt="3"/>
      <dgm:spPr/>
      <dgm:t>
        <a:bodyPr/>
        <a:lstStyle/>
        <a:p>
          <a:endParaRPr lang="en-US"/>
        </a:p>
      </dgm:t>
    </dgm:pt>
  </dgm:ptLst>
  <dgm:cxnLst>
    <dgm:cxn modelId="{A8DC8252-5160-4BAA-AA20-C934556C675A}" type="presOf" srcId="{A4F96500-8E7F-4F7E-AC2F-AF7391740909}" destId="{0E007ECC-8C2E-4A92-A6BE-F2330D2709E5}" srcOrd="0" destOrd="0" presId="urn:microsoft.com/office/officeart/2005/8/layout/gear1"/>
    <dgm:cxn modelId="{E59E9278-9842-4A74-A0E1-F380F3867294}" type="presOf" srcId="{AF3C97DA-C832-4FA2-ADB8-61A089ABAE0F}" destId="{6C525815-5A27-4B66-826B-AF529BFC7423}" srcOrd="3" destOrd="0" presId="urn:microsoft.com/office/officeart/2005/8/layout/gear1"/>
    <dgm:cxn modelId="{B4A79FC4-736D-48DD-8798-837104480322}" srcId="{A4F96500-8E7F-4F7E-AC2F-AF7391740909}" destId="{AF3C97DA-C832-4FA2-ADB8-61A089ABAE0F}" srcOrd="2" destOrd="0" parTransId="{4A9558B7-7ABC-4C49-A16B-409BC1D60F9D}" sibTransId="{D378F602-3A5B-48B4-971F-79F77126467C}"/>
    <dgm:cxn modelId="{F28435EC-7445-4D0D-8DD7-549DF1F9628F}" type="presOf" srcId="{357E8D0B-1703-4A6B-BBE4-74E6284DA77B}" destId="{76C01AC4-26C0-453E-81D8-E240F9405A9C}" srcOrd="0" destOrd="0" presId="urn:microsoft.com/office/officeart/2005/8/layout/gear1"/>
    <dgm:cxn modelId="{CAACF085-A9F5-48A6-AB89-36AF762D217B}" srcId="{A4F96500-8E7F-4F7E-AC2F-AF7391740909}" destId="{33510A8F-4CBF-497B-A715-5EDBE47F464E}" srcOrd="1" destOrd="0" parTransId="{B4B2AC62-14C2-4735-8D7C-B87E5D5EE1DF}" sibTransId="{79722D98-F43F-4BEB-B867-0600E1A74633}"/>
    <dgm:cxn modelId="{EF267981-855D-40E0-BF78-E39481FA6610}" type="presOf" srcId="{33510A8F-4CBF-497B-A715-5EDBE47F464E}" destId="{6DE71DE8-671A-4020-BDB6-B46A5B3DCE1E}" srcOrd="2" destOrd="0" presId="urn:microsoft.com/office/officeart/2005/8/layout/gear1"/>
    <dgm:cxn modelId="{740C0A67-D028-4FBD-89A8-8E0D27A42E72}" type="presOf" srcId="{D378F602-3A5B-48B4-971F-79F77126467C}" destId="{BE576F4C-0167-4678-BBFE-AF3A0BC8F185}" srcOrd="0" destOrd="0" presId="urn:microsoft.com/office/officeart/2005/8/layout/gear1"/>
    <dgm:cxn modelId="{72AD5A22-6183-436E-B02B-CBACD8277DAF}" type="presOf" srcId="{33510A8F-4CBF-497B-A715-5EDBE47F464E}" destId="{2EFA5CF7-1978-443B-8F25-EAB96026B724}" srcOrd="0" destOrd="0" presId="urn:microsoft.com/office/officeart/2005/8/layout/gear1"/>
    <dgm:cxn modelId="{6E07334A-E784-4BA5-875A-7B4C49548C1E}" srcId="{A4F96500-8E7F-4F7E-AC2F-AF7391740909}" destId="{357E8D0B-1703-4A6B-BBE4-74E6284DA77B}" srcOrd="0" destOrd="0" parTransId="{F2C26EC6-E3D6-45FF-B5B1-FC74AED6E3CF}" sibTransId="{91B1CE98-9D7A-41F3-994C-E588D170C958}"/>
    <dgm:cxn modelId="{23AB7672-F10C-4EF6-ADC4-7549AA9F94D2}" type="presOf" srcId="{AF3C97DA-C832-4FA2-ADB8-61A089ABAE0F}" destId="{3404A945-81B4-41D7-8D57-41B08041E5C0}" srcOrd="0" destOrd="0" presId="urn:microsoft.com/office/officeart/2005/8/layout/gear1"/>
    <dgm:cxn modelId="{7A81A8DC-26FE-4349-AA3E-5681430D7CAE}" type="presOf" srcId="{AF3C97DA-C832-4FA2-ADB8-61A089ABAE0F}" destId="{3E1864CC-D15E-4CC0-9346-A2AD15AAB75C}" srcOrd="2" destOrd="0" presId="urn:microsoft.com/office/officeart/2005/8/layout/gear1"/>
    <dgm:cxn modelId="{57EFA9ED-6B97-475B-B841-19F7EF70587C}" type="presOf" srcId="{357E8D0B-1703-4A6B-BBE4-74E6284DA77B}" destId="{1D04D488-C2E1-4752-B79F-FC26A0037882}" srcOrd="2" destOrd="0" presId="urn:microsoft.com/office/officeart/2005/8/layout/gear1"/>
    <dgm:cxn modelId="{0BAB4128-8FA7-4FD7-B5C8-0B260AC7A9FB}" type="presOf" srcId="{91B1CE98-9D7A-41F3-994C-E588D170C958}" destId="{EEA11166-A3EB-47F7-9956-8D8FC5383908}" srcOrd="0" destOrd="0" presId="urn:microsoft.com/office/officeart/2005/8/layout/gear1"/>
    <dgm:cxn modelId="{04AEB623-C996-480B-A21A-84B1ABDA1C21}" type="presOf" srcId="{AF3C97DA-C832-4FA2-ADB8-61A089ABAE0F}" destId="{288B19BF-06F1-4527-A997-329D165F79B7}" srcOrd="1" destOrd="0" presId="urn:microsoft.com/office/officeart/2005/8/layout/gear1"/>
    <dgm:cxn modelId="{5EA513FB-4976-4A93-BC9A-F567BF11DDFB}" type="presOf" srcId="{79722D98-F43F-4BEB-B867-0600E1A74633}" destId="{E783136D-B5C0-4CCF-8A2F-21B1EAB6CFE8}" srcOrd="0" destOrd="0" presId="urn:microsoft.com/office/officeart/2005/8/layout/gear1"/>
    <dgm:cxn modelId="{18F83C2C-B201-4CA8-BACA-FC29C983EE20}" type="presOf" srcId="{33510A8F-4CBF-497B-A715-5EDBE47F464E}" destId="{CFB10299-1054-46F8-ADE7-D9E05B46C889}" srcOrd="1" destOrd="0" presId="urn:microsoft.com/office/officeart/2005/8/layout/gear1"/>
    <dgm:cxn modelId="{6C96723C-5205-4CC3-9378-05CE0141D4FD}" type="presOf" srcId="{357E8D0B-1703-4A6B-BBE4-74E6284DA77B}" destId="{C36A3787-0922-4A57-AF75-044D2285F0E1}" srcOrd="1" destOrd="0" presId="urn:microsoft.com/office/officeart/2005/8/layout/gear1"/>
    <dgm:cxn modelId="{201DBF53-6FE9-4552-8792-AA3DE03CE4B4}" type="presParOf" srcId="{0E007ECC-8C2E-4A92-A6BE-F2330D2709E5}" destId="{76C01AC4-26C0-453E-81D8-E240F9405A9C}" srcOrd="0" destOrd="0" presId="urn:microsoft.com/office/officeart/2005/8/layout/gear1"/>
    <dgm:cxn modelId="{219876FF-C2A2-4223-96A3-BAB89896010A}" type="presParOf" srcId="{0E007ECC-8C2E-4A92-A6BE-F2330D2709E5}" destId="{C36A3787-0922-4A57-AF75-044D2285F0E1}" srcOrd="1" destOrd="0" presId="urn:microsoft.com/office/officeart/2005/8/layout/gear1"/>
    <dgm:cxn modelId="{A9D5E3A5-AF56-4870-B957-8F043C1CCC2C}" type="presParOf" srcId="{0E007ECC-8C2E-4A92-A6BE-F2330D2709E5}" destId="{1D04D488-C2E1-4752-B79F-FC26A0037882}" srcOrd="2" destOrd="0" presId="urn:microsoft.com/office/officeart/2005/8/layout/gear1"/>
    <dgm:cxn modelId="{0301A481-5303-40D7-9968-C13F2D548F12}" type="presParOf" srcId="{0E007ECC-8C2E-4A92-A6BE-F2330D2709E5}" destId="{2EFA5CF7-1978-443B-8F25-EAB96026B724}" srcOrd="3" destOrd="0" presId="urn:microsoft.com/office/officeart/2005/8/layout/gear1"/>
    <dgm:cxn modelId="{58A61180-B67E-413F-97AD-C56840585144}" type="presParOf" srcId="{0E007ECC-8C2E-4A92-A6BE-F2330D2709E5}" destId="{CFB10299-1054-46F8-ADE7-D9E05B46C889}" srcOrd="4" destOrd="0" presId="urn:microsoft.com/office/officeart/2005/8/layout/gear1"/>
    <dgm:cxn modelId="{2A4E4415-B137-4BDC-9DB1-4385EFD5B4BD}" type="presParOf" srcId="{0E007ECC-8C2E-4A92-A6BE-F2330D2709E5}" destId="{6DE71DE8-671A-4020-BDB6-B46A5B3DCE1E}" srcOrd="5" destOrd="0" presId="urn:microsoft.com/office/officeart/2005/8/layout/gear1"/>
    <dgm:cxn modelId="{80090CCF-A693-49A9-974F-20DD016231C7}" type="presParOf" srcId="{0E007ECC-8C2E-4A92-A6BE-F2330D2709E5}" destId="{3404A945-81B4-41D7-8D57-41B08041E5C0}" srcOrd="6" destOrd="0" presId="urn:microsoft.com/office/officeart/2005/8/layout/gear1"/>
    <dgm:cxn modelId="{C45CEBCD-7C45-4D0F-8FFA-D086D1AACCCE}" type="presParOf" srcId="{0E007ECC-8C2E-4A92-A6BE-F2330D2709E5}" destId="{288B19BF-06F1-4527-A997-329D165F79B7}" srcOrd="7" destOrd="0" presId="urn:microsoft.com/office/officeart/2005/8/layout/gear1"/>
    <dgm:cxn modelId="{8839979C-CC3B-4DE7-BD1C-52D2C418E371}" type="presParOf" srcId="{0E007ECC-8C2E-4A92-A6BE-F2330D2709E5}" destId="{3E1864CC-D15E-4CC0-9346-A2AD15AAB75C}" srcOrd="8" destOrd="0" presId="urn:microsoft.com/office/officeart/2005/8/layout/gear1"/>
    <dgm:cxn modelId="{8FC06DCB-6D50-40AD-86E5-F84BEA5542F1}" type="presParOf" srcId="{0E007ECC-8C2E-4A92-A6BE-F2330D2709E5}" destId="{6C525815-5A27-4B66-826B-AF529BFC7423}" srcOrd="9" destOrd="0" presId="urn:microsoft.com/office/officeart/2005/8/layout/gear1"/>
    <dgm:cxn modelId="{83FCA367-2ADC-4D58-B321-E8DE85E7EA1A}" type="presParOf" srcId="{0E007ECC-8C2E-4A92-A6BE-F2330D2709E5}" destId="{EEA11166-A3EB-47F7-9956-8D8FC5383908}" srcOrd="10" destOrd="0" presId="urn:microsoft.com/office/officeart/2005/8/layout/gear1"/>
    <dgm:cxn modelId="{8D445BC3-46CF-477C-B799-B3272ED08CDE}" type="presParOf" srcId="{0E007ECC-8C2E-4A92-A6BE-F2330D2709E5}" destId="{E783136D-B5C0-4CCF-8A2F-21B1EAB6CFE8}" srcOrd="11" destOrd="0" presId="urn:microsoft.com/office/officeart/2005/8/layout/gear1"/>
    <dgm:cxn modelId="{216C5E89-0121-4F93-AD2A-78BDA8FD94BF}" type="presParOf" srcId="{0E007ECC-8C2E-4A92-A6BE-F2330D2709E5}" destId="{BE576F4C-0167-4678-BBFE-AF3A0BC8F185}" srcOrd="12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D917FBA-CF08-455A-A799-2175DB94162A}">
      <dsp:nvSpPr>
        <dsp:cNvPr id="0" name=""/>
        <dsp:cNvSpPr/>
      </dsp:nvSpPr>
      <dsp:spPr>
        <a:xfrm>
          <a:off x="3616" y="1369514"/>
          <a:ext cx="1581224" cy="948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smtClean="0"/>
            <a:t>Customer</a:t>
          </a:r>
          <a:endParaRPr lang="en-US" sz="2200" kern="1200"/>
        </a:p>
      </dsp:txBody>
      <dsp:txXfrm>
        <a:off x="31403" y="1397301"/>
        <a:ext cx="1525650" cy="893160"/>
      </dsp:txXfrm>
    </dsp:sp>
    <dsp:sp modelId="{03C8190F-0605-4B8A-8A06-2DCE35474637}">
      <dsp:nvSpPr>
        <dsp:cNvPr id="0" name=""/>
        <dsp:cNvSpPr/>
      </dsp:nvSpPr>
      <dsp:spPr>
        <a:xfrm>
          <a:off x="1742963" y="1647809"/>
          <a:ext cx="335219" cy="39214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>
        <a:off x="1742963" y="1726238"/>
        <a:ext cx="234653" cy="235285"/>
      </dsp:txXfrm>
    </dsp:sp>
    <dsp:sp modelId="{5CC54EB6-BE54-4DAA-98BD-D88EC7A7F224}">
      <dsp:nvSpPr>
        <dsp:cNvPr id="0" name=""/>
        <dsp:cNvSpPr/>
      </dsp:nvSpPr>
      <dsp:spPr>
        <a:xfrm>
          <a:off x="2217330" y="1369514"/>
          <a:ext cx="1581224" cy="948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smtClean="0"/>
            <a:t>Order input</a:t>
          </a:r>
          <a:endParaRPr lang="en-US" sz="2200" kern="1200"/>
        </a:p>
      </dsp:txBody>
      <dsp:txXfrm>
        <a:off x="2245117" y="1397301"/>
        <a:ext cx="1525650" cy="893160"/>
      </dsp:txXfrm>
    </dsp:sp>
    <dsp:sp modelId="{01B734BF-0982-4C6F-8D86-0E100696E6F3}">
      <dsp:nvSpPr>
        <dsp:cNvPr id="0" name=""/>
        <dsp:cNvSpPr/>
      </dsp:nvSpPr>
      <dsp:spPr>
        <a:xfrm>
          <a:off x="3956677" y="1647809"/>
          <a:ext cx="335219" cy="39214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>
        <a:off x="3956677" y="1726238"/>
        <a:ext cx="234653" cy="235285"/>
      </dsp:txXfrm>
    </dsp:sp>
    <dsp:sp modelId="{5FAB24FD-ED36-45C9-ABA3-141D6F68A77D}">
      <dsp:nvSpPr>
        <dsp:cNvPr id="0" name=""/>
        <dsp:cNvSpPr/>
      </dsp:nvSpPr>
      <dsp:spPr>
        <a:xfrm>
          <a:off x="4431044" y="1369514"/>
          <a:ext cx="1581224" cy="948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smtClean="0"/>
            <a:t>Warehouse</a:t>
          </a:r>
          <a:endParaRPr lang="en-US" sz="2200" kern="1200"/>
        </a:p>
      </dsp:txBody>
      <dsp:txXfrm>
        <a:off x="4458831" y="1397301"/>
        <a:ext cx="1525650" cy="893160"/>
      </dsp:txXfrm>
    </dsp:sp>
    <dsp:sp modelId="{6AC4F1AA-41D1-44FD-89FB-326FCC3383F1}">
      <dsp:nvSpPr>
        <dsp:cNvPr id="0" name=""/>
        <dsp:cNvSpPr/>
      </dsp:nvSpPr>
      <dsp:spPr>
        <a:xfrm>
          <a:off x="6170391" y="1647809"/>
          <a:ext cx="335219" cy="39214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>
        <a:off x="6170391" y="1726238"/>
        <a:ext cx="234653" cy="235285"/>
      </dsp:txXfrm>
    </dsp:sp>
    <dsp:sp modelId="{E9A5282E-21FA-490A-A4E2-BEC456B1CC3E}">
      <dsp:nvSpPr>
        <dsp:cNvPr id="0" name=""/>
        <dsp:cNvSpPr/>
      </dsp:nvSpPr>
      <dsp:spPr>
        <a:xfrm>
          <a:off x="6644759" y="1369514"/>
          <a:ext cx="1581224" cy="948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smtClean="0"/>
            <a:t>Delivery</a:t>
          </a:r>
          <a:endParaRPr lang="en-US" sz="2200" kern="1200"/>
        </a:p>
      </dsp:txBody>
      <dsp:txXfrm>
        <a:off x="6672546" y="1397301"/>
        <a:ext cx="1525650" cy="89316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5">
  <dgm:title val=""/>
  <dgm:desc val=""/>
  <dgm:catLst>
    <dgm:cat type="3D" pri="11500"/>
  </dgm:catLst>
  <dgm:scene3d>
    <a:camera prst="isometricOffAxis2Left" zoom="95000"/>
    <a:lightRig rig="flat" dir="t"/>
  </dgm:scene3d>
  <dgm:styleLbl name="node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 z="5715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 z="-381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 z="-52400" extrusionH="1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 z="-38100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 extrusionH="3810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 z="-400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 z="57150"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 z="-63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 z="-4005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 z="-40050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4005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 z="5715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29E30CD0-3DBC-49A3-971C-C719BCF08633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8397893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audio1.wav>
</file>

<file path=ppt/media/audio2.wav>
</file>

<file path=ppt/media/image1.jpg>
</file>

<file path=ppt/media/image2.jpeg>
</file>

<file path=ppt/media/image3.jpeg>
</file>

<file path=ppt/media/image4.jpe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Click to edit Master text styles</a:t>
            </a:r>
            <a:endParaRPr lang="en-US"/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Second level</a:t>
            </a: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Third level</a:t>
            </a: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Fourth level</a:t>
            </a: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Fifth level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6172246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1026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21507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endParaRPr kumimoji="1" lang="x-none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886200" y="8686800"/>
            <a:ext cx="2971800" cy="457200"/>
          </a:xfrm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C0BA215F-571C-45BC-8468-CF7C32D29122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1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87730312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10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59050015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2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726731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3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94636591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4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33026483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5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71667359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6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54519689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7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59314551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8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22917777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9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4796830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758952"/>
            <a:ext cx="75438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38" y="4455621"/>
            <a:ext cx="75438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Action Button: Forward or Next 9">
            <a:hlinkClick r:id="" action="ppaction://hlinkshowjump?jump=nextslide" highlightClick="1">
              <a:snd r:embed="rId2" name="click.wav"/>
            </a:hlinkClick>
          </p:cNvPr>
          <p:cNvSpPr/>
          <p:nvPr userDrawn="1"/>
        </p:nvSpPr>
        <p:spPr>
          <a:xfrm>
            <a:off x="7958889" y="304800"/>
            <a:ext cx="822960" cy="82296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00404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48351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414779"/>
            <a:ext cx="1971675" cy="575742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414779"/>
            <a:ext cx="5800725" cy="5757420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61627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2"/>
          <p:cNvSpPr>
            <a:spLocks noGrp="1"/>
          </p:cNvSpPr>
          <p:nvPr>
            <p:ph type="title"/>
          </p:nvPr>
        </p:nvSpPr>
        <p:spPr>
          <a:xfrm>
            <a:off x="822960" y="361110"/>
            <a:ext cx="7543800" cy="1450757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9" name="Rectangle 3"/>
          <p:cNvSpPr>
            <a:spLocks noGrp="1"/>
          </p:cNvSpPr>
          <p:nvPr>
            <p:ph type="body" idx="1"/>
          </p:nvPr>
        </p:nvSpPr>
        <p:spPr>
          <a:xfrm>
            <a:off x="822959" y="1920240"/>
            <a:ext cx="7543801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17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98766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369BE-E7C5-476C-8BD4-5279470544EF}" type="slidenum">
              <a:rPr lang="en-US" altLang="x-none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40362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758952"/>
            <a:ext cx="75438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4453128"/>
            <a:ext cx="75438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5396879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845734"/>
            <a:ext cx="370332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440" y="1845736"/>
            <a:ext cx="3703320" cy="402335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0989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2960" y="2582334"/>
            <a:ext cx="370332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44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2582334"/>
            <a:ext cx="370332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4408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7E908A-C2D0-41CC-B840-87B803056BF9}" type="slidenum">
              <a:rPr lang="en-US" altLang="x-none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31248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1397-FCC0-4C40-A011-99AF7C0624B9}" type="slidenum">
              <a:rPr lang="en-US" altLang="x-none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24115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3" y="0"/>
            <a:ext cx="303809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3030053" y="0"/>
            <a:ext cx="48006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594359"/>
            <a:ext cx="24003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60237" y="731520"/>
            <a:ext cx="5009393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926080"/>
            <a:ext cx="24003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9134" y="6459786"/>
            <a:ext cx="1963883" cy="365125"/>
          </a:xfrm>
        </p:spPr>
        <p:txBody>
          <a:bodyPr/>
          <a:lstStyle>
            <a:lvl1pPr algn="l">
              <a:defRPr/>
            </a:lvl1pPr>
          </a:lstStyle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00450" y="6459786"/>
            <a:ext cx="348615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07053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9141619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2" y="491507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5074920"/>
            <a:ext cx="7589520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" y="0"/>
            <a:ext cx="9143989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2959" y="5907024"/>
            <a:ext cx="7589520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570392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audio" Target="../media/audio2.wav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6400800"/>
            <a:ext cx="914400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5"/>
            <a:ext cx="9144001" cy="659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665910"/>
            <a:ext cx="75438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59" y="2225040"/>
            <a:ext cx="7543801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1" y="6459786"/>
            <a:ext cx="18542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64639" y="6459786"/>
            <a:ext cx="36171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5344" y="6459786"/>
            <a:ext cx="9840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895149" y="2117151"/>
            <a:ext cx="74752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Action Button: Forward or Next 10">
            <a:hlinkClick r:id="" action="ppaction://hlinkshowjump?jump=nextslide" highlightClick="1">
              <a:snd r:embed="rId14" name="click.wav"/>
            </a:hlinkClick>
          </p:cNvPr>
          <p:cNvSpPr/>
          <p:nvPr userDrawn="1"/>
        </p:nvSpPr>
        <p:spPr>
          <a:xfrm>
            <a:off x="7958889" y="304800"/>
            <a:ext cx="822960" cy="82296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Action Button: Back or Previous 11">
            <a:hlinkClick r:id="" action="ppaction://hlinkshowjump?jump=previousslide" highlightClick="1">
              <a:snd r:embed="rId15" name="whoosh.wav"/>
            </a:hlinkClick>
          </p:cNvPr>
          <p:cNvSpPr/>
          <p:nvPr userDrawn="1"/>
        </p:nvSpPr>
        <p:spPr>
          <a:xfrm>
            <a:off x="407871" y="304800"/>
            <a:ext cx="822960" cy="82296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8208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x-none" dirty="0"/>
              <a:t>Online Sales Training</a:t>
            </a:r>
            <a:endParaRPr lang="en-US" dirty="0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x-none" dirty="0"/>
              <a:t>Presented by: Elise </a:t>
            </a:r>
            <a:r>
              <a:rPr lang="en-US" altLang="x-none" dirty="0" err="1"/>
              <a:t>Sechan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Sales Targets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8898872"/>
              </p:ext>
            </p:extLst>
          </p:nvPr>
        </p:nvGraphicFramePr>
        <p:xfrm>
          <a:off x="1981200" y="2438400"/>
          <a:ext cx="5333999" cy="3657600"/>
        </p:xfrm>
        <a:graphic>
          <a:graphicData uri="http://schemas.openxmlformats.org/drawingml/2006/table">
            <a:tbl>
              <a:tblPr firstRow="1">
                <a:tableStyleId>{125E5076-3810-47DD-B79F-674D7AD40C01}</a:tableStyleId>
              </a:tblPr>
              <a:tblGrid>
                <a:gridCol w="728159"/>
                <a:gridCol w="1431524"/>
                <a:gridCol w="793579"/>
                <a:gridCol w="793579"/>
                <a:gridCol w="793579"/>
                <a:gridCol w="793579"/>
              </a:tblGrid>
              <a:tr h="1164332">
                <a:tc>
                  <a:txBody>
                    <a:bodyPr/>
                    <a:lstStyle/>
                    <a:p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/>
                        <a:t>1</a:t>
                      </a:r>
                      <a:r>
                        <a:rPr lang="en-US" sz="2800" b="0" baseline="30000" dirty="0" smtClean="0"/>
                        <a:t>st</a:t>
                      </a:r>
                      <a:r>
                        <a:rPr lang="en-US" sz="2800" b="0" dirty="0" smtClean="0"/>
                        <a:t> Q</a:t>
                      </a:r>
                      <a:endParaRPr lang="en-US" sz="2800" b="0" dirty="0">
                        <a:latin typeface="Trebuchet MS" pitchFamily="34" charset="0"/>
                      </a:endParaRPr>
                    </a:p>
                  </a:txBody>
                  <a:tcPr marL="137160" marR="137160" marT="137160" marB="137160" vert="vert270"/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/>
                        <a:t>2</a:t>
                      </a:r>
                      <a:r>
                        <a:rPr lang="en-US" sz="2800" b="0" baseline="30000" dirty="0" smtClean="0"/>
                        <a:t>nd</a:t>
                      </a:r>
                      <a:r>
                        <a:rPr lang="en-US" sz="2800" b="0" dirty="0" smtClean="0"/>
                        <a:t> Q</a:t>
                      </a:r>
                      <a:endParaRPr lang="en-US" sz="2800" b="0" dirty="0">
                        <a:latin typeface="Trebuchet MS" pitchFamily="34" charset="0"/>
                      </a:endParaRPr>
                    </a:p>
                  </a:txBody>
                  <a:tcPr marL="137160" marR="137160" marT="137160" marB="137160" vert="vert270"/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/>
                        <a:t>3</a:t>
                      </a:r>
                      <a:r>
                        <a:rPr lang="en-US" sz="2800" b="0" baseline="30000" dirty="0" smtClean="0"/>
                        <a:t>rd</a:t>
                      </a:r>
                      <a:r>
                        <a:rPr lang="en-US" sz="2800" b="0" baseline="0" dirty="0" smtClean="0"/>
                        <a:t> Q</a:t>
                      </a:r>
                      <a:endParaRPr lang="en-US" sz="2800" b="0" dirty="0">
                        <a:latin typeface="Trebuchet MS" pitchFamily="34" charset="0"/>
                      </a:endParaRPr>
                    </a:p>
                  </a:txBody>
                  <a:tcPr marL="137160" marR="137160" marT="137160" marB="137160" vert="vert270"/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/>
                        <a:t>4</a:t>
                      </a:r>
                      <a:r>
                        <a:rPr lang="en-US" sz="2800" b="0" baseline="30000" dirty="0" smtClean="0"/>
                        <a:t>th</a:t>
                      </a:r>
                      <a:r>
                        <a:rPr lang="en-US" sz="2800" b="0" dirty="0" smtClean="0"/>
                        <a:t> Q</a:t>
                      </a:r>
                      <a:endParaRPr lang="en-US" sz="2800" b="0" dirty="0">
                        <a:latin typeface="Trebuchet MS" pitchFamily="34" charset="0"/>
                      </a:endParaRPr>
                    </a:p>
                  </a:txBody>
                  <a:tcPr marL="137160" marR="137160" marT="137160" marB="137160" vert="vert270"/>
                </a:tc>
              </a:tr>
              <a:tr h="797846">
                <a:tc rowSpan="3">
                  <a:txBody>
                    <a:bodyPr/>
                    <a:lstStyle/>
                    <a:p>
                      <a:pPr algn="ctr"/>
                      <a:r>
                        <a:rPr lang="en-US" sz="3600" dirty="0" smtClean="0"/>
                        <a:t>Products</a:t>
                      </a:r>
                      <a:endParaRPr lang="en-US" sz="3600" dirty="0">
                        <a:latin typeface="Trebuchet MS" pitchFamily="34" charset="0"/>
                      </a:endParaRPr>
                    </a:p>
                  </a:txBody>
                  <a:tcPr marL="137160" marR="137160" marT="137160" marB="137160" vert="vert270"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Cumin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100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120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125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130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</a:tr>
              <a:tr h="79784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137160" marR="137160" marT="137160" marB="13716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Cloves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80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90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100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110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</a:tr>
              <a:tr h="89757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137160" marR="137160" marT="137160" marB="13716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Basil Leaf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85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90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95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100</a:t>
                      </a:r>
                      <a:endParaRPr lang="en-US" dirty="0">
                        <a:latin typeface="Trebuchet MS" pitchFamily="34" charset="0"/>
                      </a:endParaRPr>
                    </a:p>
                  </a:txBody>
                  <a:tcPr marL="137160" marR="137160" marT="137160" marB="13716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454933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4" name="Rectangle 4"/>
          <p:cNvSpPr>
            <a:spLocks noGrp="1" noChangeArrowheads="1"/>
          </p:cNvSpPr>
          <p:nvPr>
            <p:ph type="title"/>
          </p:nvPr>
        </p:nvSpPr>
        <p:spPr>
          <a:xfrm>
            <a:off x="822960" y="742110"/>
            <a:ext cx="7543800" cy="1450757"/>
          </a:xfrm>
        </p:spPr>
        <p:txBody>
          <a:bodyPr/>
          <a:lstStyle/>
          <a:p>
            <a:r>
              <a:rPr lang="en-US" altLang="x-none" dirty="0"/>
              <a:t>Marketing </a:t>
            </a:r>
            <a:endParaRPr lang="en-US" dirty="0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822959" y="2301240"/>
            <a:ext cx="7543801" cy="4023360"/>
          </a:xfrm>
        </p:spPr>
        <p:txBody>
          <a:bodyPr/>
          <a:lstStyle/>
          <a:p>
            <a:r>
              <a:rPr lang="en-US" altLang="x-none" dirty="0"/>
              <a:t>Ordering</a:t>
            </a:r>
            <a:endParaRPr lang="en-US" dirty="0"/>
          </a:p>
          <a:p>
            <a:pPr lvl="1"/>
            <a:r>
              <a:rPr lang="en-US" altLang="x-none" dirty="0"/>
              <a:t>Online order forms</a:t>
            </a:r>
          </a:p>
          <a:p>
            <a:pPr lvl="1"/>
            <a:r>
              <a:rPr lang="en-US" altLang="x-none" dirty="0"/>
              <a:t>E-mail</a:t>
            </a:r>
          </a:p>
          <a:p>
            <a:r>
              <a:rPr lang="en-US" altLang="x-none" dirty="0"/>
              <a:t>Advertising</a:t>
            </a:r>
          </a:p>
          <a:p>
            <a:pPr lvl="1"/>
            <a:r>
              <a:rPr lang="en-US" altLang="x-none" dirty="0"/>
              <a:t>Television</a:t>
            </a:r>
          </a:p>
          <a:p>
            <a:pPr lvl="1"/>
            <a:r>
              <a:rPr lang="en-US" altLang="x-none" dirty="0"/>
              <a:t>Newspaper</a:t>
            </a:r>
          </a:p>
          <a:p>
            <a:pPr lvl="1"/>
            <a:r>
              <a:rPr lang="en-US" altLang="x-none" dirty="0"/>
              <a:t>Banners at existing outlets</a:t>
            </a:r>
          </a:p>
          <a:p>
            <a:pPr lvl="1"/>
            <a:r>
              <a:rPr lang="en-US" altLang="x-none" dirty="0"/>
              <a:t>Web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1" name="Rectangle 13"/>
          <p:cNvSpPr>
            <a:spLocks noGrp="1" noChangeArrowheads="1"/>
          </p:cNvSpPr>
          <p:nvPr>
            <p:ph type="title"/>
          </p:nvPr>
        </p:nvSpPr>
        <p:spPr>
          <a:xfrm>
            <a:off x="822960" y="742110"/>
            <a:ext cx="7543800" cy="1450757"/>
          </a:xfrm>
        </p:spPr>
        <p:txBody>
          <a:bodyPr/>
          <a:lstStyle/>
          <a:p>
            <a:r>
              <a:rPr lang="en-US" altLang="x-none" dirty="0"/>
              <a:t>Payment </a:t>
            </a:r>
            <a:endParaRPr lang="en-US" dirty="0"/>
          </a:p>
        </p:txBody>
      </p:sp>
      <p:sp>
        <p:nvSpPr>
          <p:cNvPr id="7182" name="Rectangle 14"/>
          <p:cNvSpPr>
            <a:spLocks noGrp="1" noChangeArrowheads="1"/>
          </p:cNvSpPr>
          <p:nvPr>
            <p:ph type="body" idx="1"/>
          </p:nvPr>
        </p:nvSpPr>
        <p:spPr>
          <a:xfrm>
            <a:off x="822959" y="2301240"/>
            <a:ext cx="7543801" cy="4023360"/>
          </a:xfrm>
        </p:spPr>
        <p:txBody>
          <a:bodyPr/>
          <a:lstStyle/>
          <a:p>
            <a:r>
              <a:rPr lang="en-US" altLang="x-none"/>
              <a:t>Credit cards</a:t>
            </a:r>
            <a:endParaRPr lang="en-US"/>
          </a:p>
          <a:p>
            <a:r>
              <a:rPr lang="en-US" altLang="x-none"/>
              <a:t>Cash on delivery</a:t>
            </a:r>
          </a:p>
        </p:txBody>
      </p:sp>
      <p:pic>
        <p:nvPicPr>
          <p:cNvPr id="1026" name="Picture 2" descr="Cashier taking payment" title="Payment slide graphic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3804" y="2438400"/>
            <a:ext cx="3032956" cy="3032956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>
          <a:xfrm>
            <a:off x="822960" y="742110"/>
            <a:ext cx="7543800" cy="1450757"/>
          </a:xfrm>
        </p:spPr>
        <p:txBody>
          <a:bodyPr/>
          <a:lstStyle/>
          <a:p>
            <a:r>
              <a:rPr lang="en-US" altLang="x-none" dirty="0"/>
              <a:t>Delivery Features</a:t>
            </a:r>
            <a:endParaRPr lang="en-US" dirty="0"/>
          </a:p>
        </p:txBody>
      </p:sp>
      <p:sp>
        <p:nvSpPr>
          <p:cNvPr id="8197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822959" y="2301240"/>
            <a:ext cx="7543801" cy="4023360"/>
          </a:xfrm>
        </p:spPr>
        <p:txBody>
          <a:bodyPr/>
          <a:lstStyle/>
          <a:p>
            <a:r>
              <a:rPr lang="en-US" altLang="x-none" dirty="0"/>
              <a:t>Courier service</a:t>
            </a:r>
            <a:endParaRPr lang="en-US" dirty="0"/>
          </a:p>
          <a:p>
            <a:r>
              <a:rPr lang="en-US" altLang="x-none" dirty="0"/>
              <a:t>Central warehouse </a:t>
            </a:r>
          </a:p>
          <a:p>
            <a:r>
              <a:rPr lang="en-US" altLang="x-none" dirty="0"/>
              <a:t>Customer &amp; payment </a:t>
            </a:r>
            <a:r>
              <a:rPr lang="en-US" altLang="x-none" dirty="0" smtClean="0"/>
              <a:t>verification</a:t>
            </a:r>
          </a:p>
          <a:p>
            <a:r>
              <a:rPr lang="en-US" altLang="x-none" dirty="0" smtClean="0"/>
              <a:t>Orders processed within 24 hours!</a:t>
            </a:r>
            <a:endParaRPr lang="en-US" altLang="x-none" dirty="0"/>
          </a:p>
        </p:txBody>
      </p:sp>
      <p:pic>
        <p:nvPicPr>
          <p:cNvPr id="2050" name="Picture 2" descr="C:\Users\Jim\AppData\Local\Microsoft\Windows\Temporary Internet Files\Content.IE5\LP6AKF9C\MP900386154[1].jp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28360" y="2301240"/>
            <a:ext cx="2438400" cy="365760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Rectangle 4"/>
          <p:cNvSpPr>
            <a:spLocks noGrp="1" noChangeArrowheads="1"/>
          </p:cNvSpPr>
          <p:nvPr>
            <p:ph type="title"/>
          </p:nvPr>
        </p:nvSpPr>
        <p:spPr>
          <a:xfrm>
            <a:off x="822960" y="742110"/>
            <a:ext cx="7543800" cy="1450757"/>
          </a:xfrm>
        </p:spPr>
        <p:txBody>
          <a:bodyPr/>
          <a:lstStyle/>
          <a:p>
            <a:r>
              <a:rPr lang="en-US" altLang="x-none" dirty="0"/>
              <a:t>Customer </a:t>
            </a:r>
            <a:r>
              <a:rPr lang="en-US" altLang="x-none" dirty="0" smtClean="0"/>
              <a:t>Service</a:t>
            </a:r>
            <a:endParaRPr lang="en-US" altLang="x-none" dirty="0"/>
          </a:p>
        </p:txBody>
      </p:sp>
      <p:sp>
        <p:nvSpPr>
          <p:cNvPr id="9221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822959" y="2301240"/>
            <a:ext cx="7543801" cy="4023360"/>
          </a:xfrm>
        </p:spPr>
        <p:txBody>
          <a:bodyPr/>
          <a:lstStyle/>
          <a:p>
            <a:r>
              <a:rPr lang="en-US" altLang="x-none" dirty="0"/>
              <a:t>Information on new products</a:t>
            </a:r>
            <a:endParaRPr lang="en-US" dirty="0"/>
          </a:p>
          <a:p>
            <a:r>
              <a:rPr lang="en-US" altLang="x-none" dirty="0"/>
              <a:t>Frequently asked questions</a:t>
            </a:r>
          </a:p>
          <a:p>
            <a:r>
              <a:rPr lang="en-US" altLang="x-none" dirty="0"/>
              <a:t>Recipes</a:t>
            </a:r>
          </a:p>
          <a:p>
            <a:r>
              <a:rPr lang="en-US" altLang="x-none" dirty="0"/>
              <a:t>Customer feedback</a:t>
            </a:r>
          </a:p>
          <a:p>
            <a:endParaRPr lang="en-US" altLang="x-none" dirty="0"/>
          </a:p>
        </p:txBody>
      </p:sp>
      <p:pic>
        <p:nvPicPr>
          <p:cNvPr id="3074" name="Picture 2" descr="C:\Users\Jim\AppData\Local\Microsoft\Windows\Temporary Internet Files\Content.IE5\N3P7IUR3\MP900289522[1].jp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09160" y="2667000"/>
            <a:ext cx="3657600" cy="243840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>
          <a:xfrm>
            <a:off x="822960" y="742110"/>
            <a:ext cx="7543800" cy="1450757"/>
          </a:xfrm>
        </p:spPr>
        <p:txBody>
          <a:bodyPr/>
          <a:lstStyle/>
          <a:p>
            <a:r>
              <a:rPr lang="en-US" altLang="x-none" dirty="0"/>
              <a:t>Advantages</a:t>
            </a:r>
            <a:endParaRPr lang="en-US" dirty="0"/>
          </a:p>
        </p:txBody>
      </p:sp>
      <p:sp>
        <p:nvSpPr>
          <p:cNvPr id="10245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822959" y="2301240"/>
            <a:ext cx="7543801" cy="4023360"/>
          </a:xfrm>
        </p:spPr>
        <p:txBody>
          <a:bodyPr/>
          <a:lstStyle/>
          <a:p>
            <a:r>
              <a:rPr lang="en-US" altLang="x-none"/>
              <a:t>Personalized service</a:t>
            </a:r>
            <a:endParaRPr lang="en-US"/>
          </a:p>
          <a:p>
            <a:r>
              <a:rPr lang="en-US" altLang="x-none"/>
              <a:t>Complete information on the site</a:t>
            </a:r>
          </a:p>
          <a:p>
            <a:r>
              <a:rPr lang="en-US" altLang="x-none"/>
              <a:t>Product specifications</a:t>
            </a:r>
          </a:p>
          <a:p>
            <a:r>
              <a:rPr lang="en-US" altLang="x-none"/>
              <a:t>Recipe database </a:t>
            </a:r>
          </a:p>
        </p:txBody>
      </p:sp>
      <p:pic>
        <p:nvPicPr>
          <p:cNvPr id="4098" name="Picture 2" descr="C:\Users\Jim\AppData\Local\Microsoft\Windows\Temporary Internet Files\Content.IE5\HFCCULG3\MP900409016[1]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14532" y="2438400"/>
            <a:ext cx="2052228" cy="307684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160" y="711947"/>
            <a:ext cx="7543800" cy="1450757"/>
          </a:xfrm>
        </p:spPr>
        <p:txBody>
          <a:bodyPr/>
          <a:lstStyle/>
          <a:p>
            <a:r>
              <a:rPr lang="en-US" dirty="0" smtClean="0"/>
              <a:t>Ordering Process</a:t>
            </a:r>
            <a:endParaRPr lang="en-US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208814344"/>
              </p:ext>
            </p:extLst>
          </p:nvPr>
        </p:nvGraphicFramePr>
        <p:xfrm>
          <a:off x="533400" y="1951037"/>
          <a:ext cx="8229600" cy="36877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665910"/>
            <a:ext cx="7543800" cy="1450757"/>
          </a:xfrm>
        </p:spPr>
        <p:txBody>
          <a:bodyPr/>
          <a:lstStyle/>
          <a:p>
            <a:r>
              <a:rPr lang="en-US" dirty="0" smtClean="0"/>
              <a:t>Customer Growth</a:t>
            </a:r>
            <a:endParaRPr lang="en-US" dirty="0"/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3501350326"/>
              </p:ext>
            </p:extLst>
          </p:nvPr>
        </p:nvGraphicFramePr>
        <p:xfrm>
          <a:off x="838200" y="2286001"/>
          <a:ext cx="6781800" cy="3962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589710"/>
            <a:ext cx="7543800" cy="1450757"/>
          </a:xfrm>
        </p:spPr>
        <p:txBody>
          <a:bodyPr/>
          <a:lstStyle/>
          <a:p>
            <a:r>
              <a:rPr lang="en-US" dirty="0" smtClean="0"/>
              <a:t>Sales Philosophy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53203788"/>
              </p:ext>
            </p:extLst>
          </p:nvPr>
        </p:nvGraphicFramePr>
        <p:xfrm>
          <a:off x="685800" y="2360612"/>
          <a:ext cx="5181600" cy="35067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9853437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51</TotalTime>
  <Words>129</Words>
  <Application>Microsoft Office PowerPoint</Application>
  <PresentationFormat>On-screen Show (4:3)</PresentationFormat>
  <Paragraphs>74</Paragraphs>
  <Slides>10</Slides>
  <Notes>10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  <vt:variant>
        <vt:lpstr>Custom Shows</vt:lpstr>
      </vt:variant>
      <vt:variant>
        <vt:i4>1</vt:i4>
      </vt:variant>
    </vt:vector>
  </HeadingPairs>
  <TitlesOfParts>
    <vt:vector size="16" baseType="lpstr">
      <vt:lpstr>Calibri</vt:lpstr>
      <vt:lpstr>Calibri Light</vt:lpstr>
      <vt:lpstr>Times New Roman</vt:lpstr>
      <vt:lpstr>Trebuchet MS</vt:lpstr>
      <vt:lpstr>Retrospect</vt:lpstr>
      <vt:lpstr>Online Sales Training</vt:lpstr>
      <vt:lpstr>Marketing </vt:lpstr>
      <vt:lpstr>Payment </vt:lpstr>
      <vt:lpstr>Delivery Features</vt:lpstr>
      <vt:lpstr>Customer Service</vt:lpstr>
      <vt:lpstr>Advantages</vt:lpstr>
      <vt:lpstr>Ordering Process</vt:lpstr>
      <vt:lpstr>Customer Growth</vt:lpstr>
      <vt:lpstr>Sales Philosophy</vt:lpstr>
      <vt:lpstr>Sales Targets</vt:lpstr>
      <vt:lpstr>Customer Service New Employee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Online Sales Training</dc:title>
  <dc:subject/>
  <dc:creator>Brandon</dc:creator>
  <cp:lastModifiedBy>Student01</cp:lastModifiedBy>
  <cp:revision>10</cp:revision>
  <dcterms:created xsi:type="dcterms:W3CDTF">2013-03-04T22:37:50Z</dcterms:created>
  <dcterms:modified xsi:type="dcterms:W3CDTF">2013-03-18T20:07:04Z</dcterms:modified>
  <cp:contentStatus/>
</cp:coreProperties>
</file>

<file path=docProps/thumbnail.jpeg>
</file>