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photoAlbum layout="1picTitle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48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7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67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929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53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61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4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059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477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01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E6EBB-5A57-40B6-89F3-F6D22C493EEA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B32C0-F249-4DAB-9606-A5593D26B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526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 Recipes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Student 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73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Strawberry Spice Cake</a:t>
            </a:r>
            <a:endParaRPr lang="en-US" dirty="0"/>
          </a:p>
        </p:txBody>
      </p:sp>
      <p:pic>
        <p:nvPicPr>
          <p:cNvPr id="3" name="Picture 2" descr="Cake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88" y="1919288"/>
            <a:ext cx="6751637" cy="4481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842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Outlander Chicken</a:t>
            </a:r>
            <a:endParaRPr lang="en-US" dirty="0"/>
          </a:p>
        </p:txBody>
      </p:sp>
      <p:pic>
        <p:nvPicPr>
          <p:cNvPr id="3" name="Picture 2" descr="Chicken 0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88" y="1919288"/>
            <a:ext cx="6751637" cy="4481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90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Spicy Buzzard Wings</a:t>
            </a:r>
            <a:endParaRPr lang="en-US" dirty="0"/>
          </a:p>
        </p:txBody>
      </p:sp>
      <p:pic>
        <p:nvPicPr>
          <p:cNvPr id="3" name="Picture 2" descr="Chicken 0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88" y="1919288"/>
            <a:ext cx="6751637" cy="4481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8572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Savory noodles</a:t>
            </a:r>
            <a:endParaRPr lang="en-US" dirty="0"/>
          </a:p>
        </p:txBody>
      </p:sp>
      <p:pic>
        <p:nvPicPr>
          <p:cNvPr id="3" name="Picture 2" descr="Pasta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88" y="1919288"/>
            <a:ext cx="6751637" cy="4481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368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Spicy Breaded Potatoes</a:t>
            </a:r>
            <a:endParaRPr lang="en-US" dirty="0"/>
          </a:p>
        </p:txBody>
      </p:sp>
      <p:pic>
        <p:nvPicPr>
          <p:cNvPr id="3" name="Picture 2" descr="Potato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388" y="1919288"/>
            <a:ext cx="6751637" cy="4481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025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Outlander Spices Recipes</vt:lpstr>
      <vt:lpstr>Strawberry Spice Cake</vt:lpstr>
      <vt:lpstr>Outlander Chicken</vt:lpstr>
      <vt:lpstr>Spicy Buzzard Wings</vt:lpstr>
      <vt:lpstr>Savory noodles</vt:lpstr>
      <vt:lpstr>Spicy Breaded Potatoes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 Recipes</dc:title>
  <dc:creator>Student01</dc:creator>
  <cp:lastModifiedBy>Student01</cp:lastModifiedBy>
  <cp:revision>1</cp:revision>
  <dcterms:created xsi:type="dcterms:W3CDTF">2013-03-18T17:54:00Z</dcterms:created>
  <dcterms:modified xsi:type="dcterms:W3CDTF">2013-03-18T17:54:12Z</dcterms:modified>
</cp:coreProperties>
</file>