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 autoAdjust="0"/>
    <p:restoredTop sz="947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3223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584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66677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370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72957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3347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5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68256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6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1259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3E62E4-73E5-4539-A328-8F2F0BB095F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Marketing 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  <p:pic>
        <p:nvPicPr>
          <p:cNvPr id="2" name="Picture 2" descr="C:\Users\Jim\AppData\Local\Microsoft\Windows\Temporary Internet Files\Content.IE5\LP6AKF9C\MC900435244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20" b="6678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5800"/>
          <a:stretch/>
        </p:blipFill>
        <p:spPr bwMode="auto">
          <a:xfrm>
            <a:off x="5040052" y="3019574"/>
            <a:ext cx="4191000" cy="3109726"/>
          </a:xfrm>
          <a:prstGeom prst="ellipse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  <p:pic>
        <p:nvPicPr>
          <p:cNvPr id="2050" name="Picture 2" descr="C:\Users\Jim\AppData\Local\Microsoft\Windows\Temporary Internet Files\Content.IE5\HFCCULG3\MC90044131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Delivery Features</a:t>
            </a: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Courier service</a:t>
            </a:r>
            <a:endParaRPr lang="en-US"/>
          </a:p>
          <a:p>
            <a:r>
              <a:rPr lang="en-US" altLang="x-none"/>
              <a:t>Central warehouse </a:t>
            </a:r>
          </a:p>
          <a:p>
            <a:r>
              <a:rPr lang="en-US" altLang="x-none"/>
              <a:t>Customer &amp; payment verification</a:t>
            </a:r>
          </a:p>
        </p:txBody>
      </p:sp>
      <p:pic>
        <p:nvPicPr>
          <p:cNvPr id="2" name="Picture 2" descr="C:\Users\Jim\AppData\Local\Microsoft\Windows\Temporary Internet Files\Content.IE5\W58EPHRT\MC900440401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645024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  <p:pic>
        <p:nvPicPr>
          <p:cNvPr id="4098" name="Picture 2" descr="C:\Users\Jim\AppData\Local\Microsoft\Windows\Temporary Internet Files\Content.IE5\N3P7IUR3\MP900289522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64167">
                        <a14:backgroundMark x1="41667" y1="75500" x2="58833" y2="86500"/>
                        <a14:backgroundMark x1="1167" y1="73500" x2="11000" y2="6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43146" y="3825044"/>
            <a:ext cx="4143654" cy="2762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  <p:pic>
        <p:nvPicPr>
          <p:cNvPr id="5122" name="Picture 2" descr="C:\Users\Jim\AppData\Local\Microsoft\Windows\Temporary Internet Files\Content.IE5\LP6AKF9C\MP90038468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2816932"/>
            <a:ext cx="1689287" cy="341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1808</TotalTime>
  <Words>68</Words>
  <Application>Microsoft Office PowerPoint</Application>
  <PresentationFormat>On-screen Show (4:3)</PresentationFormat>
  <Paragraphs>34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</vt:lpstr>
      <vt:lpstr>Candara</vt:lpstr>
      <vt:lpstr>Symbol</vt:lpstr>
      <vt:lpstr>Times New Roman</vt:lpstr>
      <vt:lpstr>Waveform</vt:lpstr>
      <vt:lpstr>Online Sales Training</vt:lpstr>
      <vt:lpstr>Marketing </vt:lpstr>
      <vt:lpstr>Payment </vt:lpstr>
      <vt:lpstr>Delivery Features</vt:lpstr>
      <vt:lpstr>Customer Service</vt:lpstr>
      <vt:lpstr>Advantages</vt:lpstr>
    </vt:vector>
  </TitlesOfParts>
  <Company>NIIT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AnitaSastry</dc:creator>
  <cp:lastModifiedBy>Student01</cp:lastModifiedBy>
  <cp:revision>170</cp:revision>
  <cp:lastPrinted>1601-01-01T00:00:00Z</cp:lastPrinted>
  <dcterms:created xsi:type="dcterms:W3CDTF">1999-06-13T03:41:08Z</dcterms:created>
  <dcterms:modified xsi:type="dcterms:W3CDTF">2013-03-18T16:22:43Z</dcterms:modified>
</cp:coreProperties>
</file>