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2" r:id="rId1"/>
  </p:sldMasterIdLst>
  <p:notesMasterIdLst>
    <p:notesMasterId r:id="rId7"/>
  </p:notesMasterIdLst>
  <p:handoutMasterIdLst>
    <p:handoutMasterId r:id="rId8"/>
  </p:handoutMasterIdLst>
  <p:sldIdLst>
    <p:sldId id="264" r:id="rId2"/>
    <p:sldId id="257" r:id="rId3"/>
    <p:sldId id="258" r:id="rId4"/>
    <p:sldId id="265" r:id="rId5"/>
    <p:sldId id="266" r:id="rId6"/>
  </p:sldIdLst>
  <p:sldSz cx="9144000" cy="6858000" type="screen4x3"/>
  <p:notesSz cx="69342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4C2E49-7652-42E8-958A-61ACBF67E696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98FBE3-6197-4772-98E3-64A8621A62DE}">
      <dgm:prSet phldrT="[Text]"/>
      <dgm:spPr/>
      <dgm:t>
        <a:bodyPr/>
        <a:lstStyle/>
        <a:p>
          <a:r>
            <a:rPr lang="en-US" b="1" dirty="0" smtClean="0"/>
            <a:t>Dynamic Work Environment</a:t>
          </a:r>
          <a:endParaRPr lang="en-US" b="1" dirty="0"/>
        </a:p>
      </dgm:t>
    </dgm:pt>
    <dgm:pt modelId="{4E87CCD5-5CD7-4DC9-B83B-09E774A7A7B4}" type="parTrans" cxnId="{F6E2DB5C-176D-4798-8AB0-2FF4A80EBCA1}">
      <dgm:prSet/>
      <dgm:spPr/>
      <dgm:t>
        <a:bodyPr/>
        <a:lstStyle/>
        <a:p>
          <a:endParaRPr lang="en-US"/>
        </a:p>
      </dgm:t>
    </dgm:pt>
    <dgm:pt modelId="{101978BC-E1BC-4E73-BFD8-012D1800DBF7}" type="sibTrans" cxnId="{F6E2DB5C-176D-4798-8AB0-2FF4A80EBCA1}">
      <dgm:prSet/>
      <dgm:spPr/>
      <dgm:t>
        <a:bodyPr/>
        <a:lstStyle/>
        <a:p>
          <a:endParaRPr lang="en-US"/>
        </a:p>
      </dgm:t>
    </dgm:pt>
    <dgm:pt modelId="{BDC21591-497B-4990-B7BA-E23F889CF707}">
      <dgm:prSet phldrT="[Text]"/>
      <dgm:spPr/>
      <dgm:t>
        <a:bodyPr/>
        <a:lstStyle/>
        <a:p>
          <a:r>
            <a:rPr lang="en-US" b="1" dirty="0" smtClean="0"/>
            <a:t>Generous Compensation</a:t>
          </a:r>
          <a:endParaRPr lang="en-US" b="1" dirty="0"/>
        </a:p>
      </dgm:t>
    </dgm:pt>
    <dgm:pt modelId="{253B06D3-668B-4589-87DD-7A4420C7551A}" type="parTrans" cxnId="{FD31655A-BDD9-4292-86A7-82D97B7A1374}">
      <dgm:prSet/>
      <dgm:spPr/>
      <dgm:t>
        <a:bodyPr/>
        <a:lstStyle/>
        <a:p>
          <a:endParaRPr lang="en-US"/>
        </a:p>
      </dgm:t>
    </dgm:pt>
    <dgm:pt modelId="{1845CC60-DB46-4DCB-9938-DF901FBB59D6}" type="sibTrans" cxnId="{FD31655A-BDD9-4292-86A7-82D97B7A1374}">
      <dgm:prSet/>
      <dgm:spPr/>
      <dgm:t>
        <a:bodyPr/>
        <a:lstStyle/>
        <a:p>
          <a:endParaRPr lang="en-US"/>
        </a:p>
      </dgm:t>
    </dgm:pt>
    <dgm:pt modelId="{428EC957-FE96-45BE-A182-AF46F310AB74}">
      <dgm:prSet phldrT="[Text]"/>
      <dgm:spPr/>
      <dgm:t>
        <a:bodyPr/>
        <a:lstStyle/>
        <a:p>
          <a:r>
            <a:rPr lang="en-US" b="1" dirty="0" smtClean="0"/>
            <a:t>Career Advancement</a:t>
          </a:r>
          <a:endParaRPr lang="en-US" b="1" dirty="0"/>
        </a:p>
      </dgm:t>
    </dgm:pt>
    <dgm:pt modelId="{CAF4D189-2F78-440A-BCBF-EEFFD4664AFE}" type="parTrans" cxnId="{92567D11-EF78-4596-8A3C-EE67E0965FD2}">
      <dgm:prSet/>
      <dgm:spPr/>
      <dgm:t>
        <a:bodyPr/>
        <a:lstStyle/>
        <a:p>
          <a:endParaRPr lang="en-US"/>
        </a:p>
      </dgm:t>
    </dgm:pt>
    <dgm:pt modelId="{B08EE68B-D463-467B-B4F7-1DA9DFC1CA9C}" type="sibTrans" cxnId="{92567D11-EF78-4596-8A3C-EE67E0965FD2}">
      <dgm:prSet/>
      <dgm:spPr/>
      <dgm:t>
        <a:bodyPr/>
        <a:lstStyle/>
        <a:p>
          <a:endParaRPr lang="en-US"/>
        </a:p>
      </dgm:t>
    </dgm:pt>
    <dgm:pt modelId="{E1734D23-92F4-4E35-8599-BCFDE34BB2D8}">
      <dgm:prSet phldrT="[Text]"/>
      <dgm:spPr/>
      <dgm:t>
        <a:bodyPr/>
        <a:lstStyle/>
        <a:p>
          <a:r>
            <a:rPr lang="en-US" b="1" dirty="0" smtClean="0"/>
            <a:t>Outstanding Benefits</a:t>
          </a:r>
          <a:endParaRPr lang="en-US" b="1" dirty="0"/>
        </a:p>
      </dgm:t>
    </dgm:pt>
    <dgm:pt modelId="{F1237B86-13E7-43D5-8DBD-1DF5159497D1}" type="parTrans" cxnId="{C2BCE7EE-A82A-4726-B174-0A1977B7F2C8}">
      <dgm:prSet/>
      <dgm:spPr/>
      <dgm:t>
        <a:bodyPr/>
        <a:lstStyle/>
        <a:p>
          <a:endParaRPr lang="en-US"/>
        </a:p>
      </dgm:t>
    </dgm:pt>
    <dgm:pt modelId="{0C6C62D1-F9FD-4C39-BDA2-C025F8A76CB0}" type="sibTrans" cxnId="{C2BCE7EE-A82A-4726-B174-0A1977B7F2C8}">
      <dgm:prSet/>
      <dgm:spPr/>
      <dgm:t>
        <a:bodyPr/>
        <a:lstStyle/>
        <a:p>
          <a:endParaRPr lang="en-US"/>
        </a:p>
      </dgm:t>
    </dgm:pt>
    <dgm:pt modelId="{A1954B2A-C805-421F-B35F-87D102DEE5CF}" type="pres">
      <dgm:prSet presAssocID="{A24C2E49-7652-42E8-958A-61ACBF67E696}" presName="compositeShape" presStyleCnt="0">
        <dgm:presLayoutVars>
          <dgm:chMax val="7"/>
          <dgm:dir/>
          <dgm:resizeHandles val="exact"/>
        </dgm:presLayoutVars>
      </dgm:prSet>
      <dgm:spPr/>
    </dgm:pt>
    <dgm:pt modelId="{F386CB2B-4FDD-43B1-AC57-E69A577579D1}" type="pres">
      <dgm:prSet presAssocID="{3D98FBE3-6197-4772-98E3-64A8621A62DE}" presName="circ1" presStyleLbl="vennNode1" presStyleIdx="0" presStyleCnt="4"/>
      <dgm:spPr/>
    </dgm:pt>
    <dgm:pt modelId="{DF791969-38AF-40C2-B119-DDDC0DB80DDD}" type="pres">
      <dgm:prSet presAssocID="{3D98FBE3-6197-4772-98E3-64A8621A62D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7FA380C-AB31-4B51-AB74-A195CC7F5903}" type="pres">
      <dgm:prSet presAssocID="{BDC21591-497B-4990-B7BA-E23F889CF707}" presName="circ2" presStyleLbl="vennNode1" presStyleIdx="1" presStyleCnt="4"/>
      <dgm:spPr/>
    </dgm:pt>
    <dgm:pt modelId="{4FC610CC-2F9F-4BD0-B408-30B9972AA03E}" type="pres">
      <dgm:prSet presAssocID="{BDC21591-497B-4990-B7BA-E23F889CF70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94D3FCC-6525-42B9-A2FA-222963C6E492}" type="pres">
      <dgm:prSet presAssocID="{E1734D23-92F4-4E35-8599-BCFDE34BB2D8}" presName="circ3" presStyleLbl="vennNode1" presStyleIdx="2" presStyleCnt="4"/>
      <dgm:spPr/>
    </dgm:pt>
    <dgm:pt modelId="{2EE49981-FC35-49CB-BEF3-30DEFA59FA49}" type="pres">
      <dgm:prSet presAssocID="{E1734D23-92F4-4E35-8599-BCFDE34BB2D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4E6AA76-11EC-4586-B92A-C3AEC2D941CD}" type="pres">
      <dgm:prSet presAssocID="{428EC957-FE96-45BE-A182-AF46F310AB74}" presName="circ4" presStyleLbl="vennNode1" presStyleIdx="3" presStyleCnt="4"/>
      <dgm:spPr/>
    </dgm:pt>
    <dgm:pt modelId="{28A9862D-EEED-4C81-BDFD-93BF10B5A013}" type="pres">
      <dgm:prSet presAssocID="{428EC957-FE96-45BE-A182-AF46F310AB7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5D98732-27FA-46AE-A43B-02E21B9C8163}" type="presOf" srcId="{3D98FBE3-6197-4772-98E3-64A8621A62DE}" destId="{DF791969-38AF-40C2-B119-DDDC0DB80DDD}" srcOrd="1" destOrd="0" presId="urn:microsoft.com/office/officeart/2005/8/layout/venn1"/>
    <dgm:cxn modelId="{2D2502D7-D2B7-4B98-99B2-F95723CB7A90}" type="presOf" srcId="{E1734D23-92F4-4E35-8599-BCFDE34BB2D8}" destId="{B94D3FCC-6525-42B9-A2FA-222963C6E492}" srcOrd="0" destOrd="0" presId="urn:microsoft.com/office/officeart/2005/8/layout/venn1"/>
    <dgm:cxn modelId="{A38D5C5A-8B47-461F-AD9E-1F242C29A3ED}" type="presOf" srcId="{3D98FBE3-6197-4772-98E3-64A8621A62DE}" destId="{F386CB2B-4FDD-43B1-AC57-E69A577579D1}" srcOrd="0" destOrd="0" presId="urn:microsoft.com/office/officeart/2005/8/layout/venn1"/>
    <dgm:cxn modelId="{F07601CF-10CA-4CD0-85E7-16ACECF77AE5}" type="presOf" srcId="{428EC957-FE96-45BE-A182-AF46F310AB74}" destId="{28A9862D-EEED-4C81-BDFD-93BF10B5A013}" srcOrd="1" destOrd="0" presId="urn:microsoft.com/office/officeart/2005/8/layout/venn1"/>
    <dgm:cxn modelId="{913BE056-A7F2-4960-A9FD-4F8A9F33C4A2}" type="presOf" srcId="{428EC957-FE96-45BE-A182-AF46F310AB74}" destId="{D4E6AA76-11EC-4586-B92A-C3AEC2D941CD}" srcOrd="0" destOrd="0" presId="urn:microsoft.com/office/officeart/2005/8/layout/venn1"/>
    <dgm:cxn modelId="{05D65CED-4639-4692-B28D-A7ABF16C3541}" type="presOf" srcId="{BDC21591-497B-4990-B7BA-E23F889CF707}" destId="{97FA380C-AB31-4B51-AB74-A195CC7F5903}" srcOrd="0" destOrd="0" presId="urn:microsoft.com/office/officeart/2005/8/layout/venn1"/>
    <dgm:cxn modelId="{C2BCE7EE-A82A-4726-B174-0A1977B7F2C8}" srcId="{A24C2E49-7652-42E8-958A-61ACBF67E696}" destId="{E1734D23-92F4-4E35-8599-BCFDE34BB2D8}" srcOrd="2" destOrd="0" parTransId="{F1237B86-13E7-43D5-8DBD-1DF5159497D1}" sibTransId="{0C6C62D1-F9FD-4C39-BDA2-C025F8A76CB0}"/>
    <dgm:cxn modelId="{77F91B98-7291-415A-95A8-44D6E2789C1E}" type="presOf" srcId="{E1734D23-92F4-4E35-8599-BCFDE34BB2D8}" destId="{2EE49981-FC35-49CB-BEF3-30DEFA59FA49}" srcOrd="1" destOrd="0" presId="urn:microsoft.com/office/officeart/2005/8/layout/venn1"/>
    <dgm:cxn modelId="{FD31655A-BDD9-4292-86A7-82D97B7A1374}" srcId="{A24C2E49-7652-42E8-958A-61ACBF67E696}" destId="{BDC21591-497B-4990-B7BA-E23F889CF707}" srcOrd="1" destOrd="0" parTransId="{253B06D3-668B-4589-87DD-7A4420C7551A}" sibTransId="{1845CC60-DB46-4DCB-9938-DF901FBB59D6}"/>
    <dgm:cxn modelId="{AEF05858-5DC0-4CAE-9025-64C091DE173A}" type="presOf" srcId="{A24C2E49-7652-42E8-958A-61ACBF67E696}" destId="{A1954B2A-C805-421F-B35F-87D102DEE5CF}" srcOrd="0" destOrd="0" presId="urn:microsoft.com/office/officeart/2005/8/layout/venn1"/>
    <dgm:cxn modelId="{1616DD17-A58C-427E-B323-DA9725A1A60A}" type="presOf" srcId="{BDC21591-497B-4990-B7BA-E23F889CF707}" destId="{4FC610CC-2F9F-4BD0-B408-30B9972AA03E}" srcOrd="1" destOrd="0" presId="urn:microsoft.com/office/officeart/2005/8/layout/venn1"/>
    <dgm:cxn modelId="{92567D11-EF78-4596-8A3C-EE67E0965FD2}" srcId="{A24C2E49-7652-42E8-958A-61ACBF67E696}" destId="{428EC957-FE96-45BE-A182-AF46F310AB74}" srcOrd="3" destOrd="0" parTransId="{CAF4D189-2F78-440A-BCBF-EEFFD4664AFE}" sibTransId="{B08EE68B-D463-467B-B4F7-1DA9DFC1CA9C}"/>
    <dgm:cxn modelId="{F6E2DB5C-176D-4798-8AB0-2FF4A80EBCA1}" srcId="{A24C2E49-7652-42E8-958A-61ACBF67E696}" destId="{3D98FBE3-6197-4772-98E3-64A8621A62DE}" srcOrd="0" destOrd="0" parTransId="{4E87CCD5-5CD7-4DC9-B83B-09E774A7A7B4}" sibTransId="{101978BC-E1BC-4E73-BFD8-012D1800DBF7}"/>
    <dgm:cxn modelId="{A1ECD99D-6AD6-4CB2-B57B-08BF00A174C7}" type="presParOf" srcId="{A1954B2A-C805-421F-B35F-87D102DEE5CF}" destId="{F386CB2B-4FDD-43B1-AC57-E69A577579D1}" srcOrd="0" destOrd="0" presId="urn:microsoft.com/office/officeart/2005/8/layout/venn1"/>
    <dgm:cxn modelId="{295B7118-6CEF-49FF-93DD-842CBE0B8307}" type="presParOf" srcId="{A1954B2A-C805-421F-B35F-87D102DEE5CF}" destId="{DF791969-38AF-40C2-B119-DDDC0DB80DDD}" srcOrd="1" destOrd="0" presId="urn:microsoft.com/office/officeart/2005/8/layout/venn1"/>
    <dgm:cxn modelId="{38A6F2A2-4918-4155-B9E6-0458A58DE297}" type="presParOf" srcId="{A1954B2A-C805-421F-B35F-87D102DEE5CF}" destId="{97FA380C-AB31-4B51-AB74-A195CC7F5903}" srcOrd="2" destOrd="0" presId="urn:microsoft.com/office/officeart/2005/8/layout/venn1"/>
    <dgm:cxn modelId="{FECB9114-F7E8-4055-A8D4-AF69F2351A37}" type="presParOf" srcId="{A1954B2A-C805-421F-B35F-87D102DEE5CF}" destId="{4FC610CC-2F9F-4BD0-B408-30B9972AA03E}" srcOrd="3" destOrd="0" presId="urn:microsoft.com/office/officeart/2005/8/layout/venn1"/>
    <dgm:cxn modelId="{44EDFF53-4DBD-40D0-B00A-D8500C79E04B}" type="presParOf" srcId="{A1954B2A-C805-421F-B35F-87D102DEE5CF}" destId="{B94D3FCC-6525-42B9-A2FA-222963C6E492}" srcOrd="4" destOrd="0" presId="urn:microsoft.com/office/officeart/2005/8/layout/venn1"/>
    <dgm:cxn modelId="{EBD01256-7355-444E-8030-F006B8DD6C4C}" type="presParOf" srcId="{A1954B2A-C805-421F-B35F-87D102DEE5CF}" destId="{2EE49981-FC35-49CB-BEF3-30DEFA59FA49}" srcOrd="5" destOrd="0" presId="urn:microsoft.com/office/officeart/2005/8/layout/venn1"/>
    <dgm:cxn modelId="{B34F9FA1-4B1D-48ED-9C91-805D270181F8}" type="presParOf" srcId="{A1954B2A-C805-421F-B35F-87D102DEE5CF}" destId="{D4E6AA76-11EC-4586-B92A-C3AEC2D941CD}" srcOrd="6" destOrd="0" presId="urn:microsoft.com/office/officeart/2005/8/layout/venn1"/>
    <dgm:cxn modelId="{EB87DB95-BE34-497A-951F-12F24CE8B2A7}" type="presParOf" srcId="{A1954B2A-C805-421F-B35F-87D102DEE5CF}" destId="{28A9862D-EEED-4C81-BDFD-93BF10B5A013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86CB2B-4FDD-43B1-AC57-E69A577579D1}">
      <dsp:nvSpPr>
        <dsp:cNvPr id="0" name=""/>
        <dsp:cNvSpPr/>
      </dsp:nvSpPr>
      <dsp:spPr>
        <a:xfrm>
          <a:off x="2912046" y="46259"/>
          <a:ext cx="2405507" cy="240550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Dynamic Work Environment</a:t>
          </a:r>
          <a:endParaRPr lang="en-US" sz="1100" b="1" kern="1200" dirty="0"/>
        </a:p>
      </dsp:txBody>
      <dsp:txXfrm>
        <a:off x="3189605" y="370077"/>
        <a:ext cx="1850390" cy="763285"/>
      </dsp:txXfrm>
    </dsp:sp>
    <dsp:sp modelId="{97FA380C-AB31-4B51-AB74-A195CC7F5903}">
      <dsp:nvSpPr>
        <dsp:cNvPr id="0" name=""/>
        <dsp:cNvSpPr/>
      </dsp:nvSpPr>
      <dsp:spPr>
        <a:xfrm>
          <a:off x="3976020" y="1110233"/>
          <a:ext cx="2405507" cy="240550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Generous Compensation</a:t>
          </a:r>
          <a:endParaRPr lang="en-US" sz="1100" b="1" kern="1200" dirty="0"/>
        </a:p>
      </dsp:txBody>
      <dsp:txXfrm>
        <a:off x="5271293" y="1387792"/>
        <a:ext cx="925195" cy="1850390"/>
      </dsp:txXfrm>
    </dsp:sp>
    <dsp:sp modelId="{B94D3FCC-6525-42B9-A2FA-222963C6E492}">
      <dsp:nvSpPr>
        <dsp:cNvPr id="0" name=""/>
        <dsp:cNvSpPr/>
      </dsp:nvSpPr>
      <dsp:spPr>
        <a:xfrm>
          <a:off x="2912046" y="2174208"/>
          <a:ext cx="2405507" cy="240550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Outstanding Benefits</a:t>
          </a:r>
          <a:endParaRPr lang="en-US" sz="1100" b="1" kern="1200" dirty="0"/>
        </a:p>
      </dsp:txBody>
      <dsp:txXfrm>
        <a:off x="3189605" y="3492611"/>
        <a:ext cx="1850390" cy="763285"/>
      </dsp:txXfrm>
    </dsp:sp>
    <dsp:sp modelId="{D4E6AA76-11EC-4586-B92A-C3AEC2D941CD}">
      <dsp:nvSpPr>
        <dsp:cNvPr id="0" name=""/>
        <dsp:cNvSpPr/>
      </dsp:nvSpPr>
      <dsp:spPr>
        <a:xfrm>
          <a:off x="1848072" y="1110233"/>
          <a:ext cx="2405507" cy="240550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Career Advancement</a:t>
          </a:r>
          <a:endParaRPr lang="en-US" sz="1100" b="1" kern="1200" dirty="0"/>
        </a:p>
      </dsp:txBody>
      <dsp:txXfrm>
        <a:off x="2033111" y="1387792"/>
        <a:ext cx="925195" cy="185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4250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73536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27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New </a:t>
            </a:r>
            <a:r>
              <a:rPr lang="en-US" altLang="x-none" dirty="0" smtClean="0"/>
              <a:t>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On the Web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 smtClean="0"/>
              <a:t>You can now manage your employee benefit account </a:t>
            </a:r>
            <a:r>
              <a:rPr lang="en-US" altLang="x-none" smtClean="0"/>
              <a:t>online: </a:t>
            </a:r>
            <a:endParaRPr lang="en-US" dirty="0"/>
          </a:p>
          <a:p>
            <a:pPr lvl="1"/>
            <a:r>
              <a:rPr lang="en-US" altLang="x-none" dirty="0" smtClean="0"/>
              <a:t>Review benefit summaries </a:t>
            </a:r>
            <a:endParaRPr lang="en-US" altLang="x-none" dirty="0"/>
          </a:p>
          <a:p>
            <a:pPr lvl="1"/>
            <a:r>
              <a:rPr lang="en-US" altLang="x-none" dirty="0" smtClean="0"/>
              <a:t>Manage your 401k account</a:t>
            </a:r>
          </a:p>
          <a:p>
            <a:pPr lvl="1"/>
            <a:r>
              <a:rPr lang="en-US" altLang="x-none" dirty="0" smtClean="0"/>
              <a:t>Make health benefits changes </a:t>
            </a:r>
            <a:endParaRPr lang="en-US" altLang="x-none" dirty="0"/>
          </a:p>
          <a:p>
            <a:r>
              <a:rPr lang="en-US" altLang="x-none" dirty="0" smtClean="0"/>
              <a:t>More to be available next month</a:t>
            </a:r>
            <a:r>
              <a:rPr lang="en-US" altLang="x-none" dirty="0"/>
              <a:t>			</a:t>
            </a:r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72" y="3414328"/>
            <a:ext cx="3657143" cy="365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Enhanced retirement package</a:t>
            </a:r>
            <a:endParaRPr lang="en-US" altLang="x-none" dirty="0"/>
          </a:p>
          <a:p>
            <a:r>
              <a:rPr lang="en-US" altLang="x-none" dirty="0"/>
              <a:t>D</a:t>
            </a:r>
            <a:r>
              <a:rPr lang="en-US" altLang="x-none" dirty="0" smtClean="0"/>
              <a:t>ental coverage</a:t>
            </a:r>
          </a:p>
          <a:p>
            <a:r>
              <a:rPr lang="en-US" altLang="x-none" dirty="0" smtClean="0"/>
              <a:t>Health club membership</a:t>
            </a:r>
          </a:p>
          <a:p>
            <a:r>
              <a:rPr lang="en-US" altLang="x-none" dirty="0" smtClean="0"/>
              <a:t>Mental health days </a:t>
            </a:r>
            <a:endParaRPr lang="en-US" altLang="x-none" dirty="0"/>
          </a:p>
          <a:p>
            <a:pPr>
              <a:buNone/>
            </a:pPr>
            <a:endParaRPr lang="en-US" altLang="x-none" dirty="0"/>
          </a:p>
          <a:p>
            <a:endParaRPr lang="en-US" altLang="x-none" dirty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2" b="100000" l="0" r="81625">
                        <a14:backgroundMark x1="40047" y1="56283" x2="4240" y2="54159"/>
                        <a14:backgroundMark x1="44523" y1="56283" x2="79741" y2="58584"/>
                        <a14:backgroundMark x1="44994" y1="63186" x2="44994" y2="99646"/>
                        <a14:backgroundMark x1="39105" y1="59646" x2="39340" y2="992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40" t="28177" r="18479"/>
          <a:stretch/>
        </p:blipFill>
        <p:spPr bwMode="auto">
          <a:xfrm>
            <a:off x="4860032" y="4395621"/>
            <a:ext cx="4042558" cy="247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Satisfaction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14893"/>
              </p:ext>
            </p:extLst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705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Increased Commission Levels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33044"/>
              </p:ext>
            </p:extLst>
          </p:nvPr>
        </p:nvGraphicFramePr>
        <p:xfrm>
          <a:off x="1828800" y="2150773"/>
          <a:ext cx="4495800" cy="2468880"/>
        </p:xfrm>
        <a:graphic>
          <a:graphicData uri="http://schemas.openxmlformats.org/drawingml/2006/table">
            <a:tbl>
              <a:tblPr firstRow="1" firstCol="1" bandCol="1"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  <a:tableStyleId>{125E5076-3810-47DD-B79F-674D7AD40C01}</a:tableStyleId>
              </a:tblPr>
              <a:tblGrid>
                <a:gridCol w="644629"/>
                <a:gridCol w="1690952"/>
                <a:gridCol w="2160219"/>
              </a:tblGrid>
              <a:tr h="625374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Target</a:t>
                      </a:r>
                    </a:p>
                    <a:p>
                      <a:pPr algn="ctr"/>
                      <a:r>
                        <a:rPr lang="en-US" dirty="0" smtClean="0"/>
                        <a:t> Sales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Commission</a:t>
                      </a:r>
                    </a:p>
                    <a:p>
                      <a:pPr algn="ctr"/>
                      <a:r>
                        <a:rPr lang="en-US" dirty="0" smtClean="0"/>
                        <a:t>Rate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</a:t>
                      </a:r>
                      <a:endParaRPr lang="en-US" dirty="0"/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Below 5000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5000-15000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15000-25000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Above 25000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9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1470</TotalTime>
  <Words>86</Words>
  <Application>Microsoft Office PowerPoint</Application>
  <PresentationFormat>On-screen Show (4:3)</PresentationFormat>
  <Paragraphs>36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   Outlander Spices</vt:lpstr>
      <vt:lpstr>On the Web</vt:lpstr>
      <vt:lpstr>Improved Employee Benefits</vt:lpstr>
      <vt:lpstr>Employee Satisfaction</vt:lpstr>
      <vt:lpstr>Increased Commission Levels</vt:lpstr>
    </vt:vector>
  </TitlesOfParts>
  <Company>niit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NilanjanaS</dc:creator>
  <cp:lastModifiedBy>Student01</cp:lastModifiedBy>
  <cp:revision>22</cp:revision>
  <cp:lastPrinted>1601-01-01T00:00:00Z</cp:lastPrinted>
  <dcterms:created xsi:type="dcterms:W3CDTF">2000-01-29T11:09:36Z</dcterms:created>
  <dcterms:modified xsi:type="dcterms:W3CDTF">2013-03-18T19:15:49Z</dcterms:modified>
</cp:coreProperties>
</file>