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2E7"/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7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3223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584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37961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8047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1380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8958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79391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576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Marketing 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  <p:pic>
        <p:nvPicPr>
          <p:cNvPr id="2" name="Picture 2" descr="C:\Users\Jim\AppData\Local\Microsoft\Windows\Temporary Internet Files\Content.IE5\LP6AKF9C\MC900435244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58" b="6622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6420"/>
          <a:stretch/>
        </p:blipFill>
        <p:spPr bwMode="auto">
          <a:xfrm>
            <a:off x="4946706" y="3032956"/>
            <a:ext cx="4191000" cy="3083759"/>
          </a:xfrm>
          <a:prstGeom prst="ellipse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2050" name="Picture 2" descr="C:\Users\Jim\AppData\Local\Microsoft\Windows\Temporary Internet Files\Content.IE5\HFCCULG3\MC900441319[1]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72067" y="2420888"/>
            <a:ext cx="7408333" cy="3450696"/>
          </a:xfrm>
        </p:spPr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verification</a:t>
            </a:r>
          </a:p>
        </p:txBody>
      </p:sp>
      <p:pic>
        <p:nvPicPr>
          <p:cNvPr id="2" name="Empty bottle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1000"/>
                </p14:media>
              </p:ext>
            </p:extLst>
          </p:nvPr>
        </p:nvPicPr>
        <p:blipFill>
          <a:blip r:embed="rId5">
            <a:duotone>
              <a:prstClr val="black"/>
              <a:srgbClr val="21A2E7">
                <a:tint val="45000"/>
                <a:satMod val="400000"/>
              </a:srgbClr>
            </a:duotone>
            <a:lum bright="-20000"/>
          </a:blip>
          <a:stretch>
            <a:fillRect/>
          </a:stretch>
        </p:blipFill>
        <p:spPr>
          <a:xfrm>
            <a:off x="4750284" y="3897052"/>
            <a:ext cx="3936516" cy="2624344"/>
          </a:xfrm>
          <a:prstGeom prst="roundRect">
            <a:avLst>
              <a:gd name="adj" fmla="val 16667"/>
            </a:avLst>
          </a:prstGeom>
          <a:ln>
            <a:solidFill>
              <a:schemeClr val="bg1">
                <a:lumMod val="6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  <p:pic>
        <p:nvPicPr>
          <p:cNvPr id="4098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64333">
                        <a14:backgroundMark x1="42167" y1="76500" x2="57667" y2="85500"/>
                        <a14:backgroundMark x1="8667" y1="70250" x2="833" y2="72500"/>
                        <a14:backgroundMark x1="43000" y1="74750" x2="61333" y2="8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27984" y="3513009"/>
            <a:ext cx="4449688" cy="2966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5122" name="Picture 2" descr="C:\Users\Jim\AppData\Local\Microsoft\Windows\Temporary Internet Files\Content.IE5\LP6AKF9C\MP9003846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2816932"/>
            <a:ext cx="1689287" cy="341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pplaus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" out="75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7267" y="5821363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3041</TotalTime>
  <Words>68</Words>
  <Application>Microsoft Office PowerPoint</Application>
  <PresentationFormat>On-screen Show (4:3)</PresentationFormat>
  <Paragraphs>34</Paragraphs>
  <Slides>6</Slides>
  <Notes>6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Candara</vt:lpstr>
      <vt:lpstr>Symbol</vt:lpstr>
      <vt:lpstr>Times New Roman</vt:lpstr>
      <vt:lpstr>Waveform</vt:lpstr>
      <vt:lpstr>Online Sales Training</vt:lpstr>
      <vt:lpstr>Marketing </vt:lpstr>
      <vt:lpstr>Payment </vt:lpstr>
      <vt:lpstr>Delivery Features</vt:lpstr>
      <vt:lpstr>Customer Service</vt:lpstr>
      <vt:lpstr>Advantages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181</cp:revision>
  <cp:lastPrinted>1601-01-01T00:00:00Z</cp:lastPrinted>
  <dcterms:created xsi:type="dcterms:W3CDTF">1999-06-13T03:41:08Z</dcterms:created>
  <dcterms:modified xsi:type="dcterms:W3CDTF">2013-03-18T17:39:15Z</dcterms:modified>
</cp:coreProperties>
</file>