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2" r:id="rId1"/>
  </p:sldMasterIdLst>
  <p:notesMasterIdLst>
    <p:notesMasterId r:id="rId6"/>
  </p:notesMasterIdLst>
  <p:handoutMasterIdLst>
    <p:handoutMasterId r:id="rId7"/>
  </p:handoutMasterIdLst>
  <p:sldIdLst>
    <p:sldId id="264" r:id="rId2"/>
    <p:sldId id="257" r:id="rId3"/>
    <p:sldId id="258" r:id="rId4"/>
    <p:sldId id="265" r:id="rId5"/>
  </p:sldIdLst>
  <p:sldSz cx="9144000" cy="6858000" type="screen4x3"/>
  <p:notesSz cx="6934200" cy="939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666633"/>
    <a:srgbClr val="336600"/>
    <a:srgbClr val="614020"/>
    <a:srgbClr val="523E30"/>
    <a:srgbClr val="B2B2B2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799B23B-EC83-4686-B30A-512413B5E67A}" styleName="Light Style 18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6" autoAdjust="0"/>
    <p:restoredTop sz="9462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04C2A1EC-5299-4EF6-86F7-2065D9CE988B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927475" y="8926513"/>
            <a:ext cx="3005138" cy="469900"/>
          </a:xfrm>
          <a:prstGeom prst="rect">
            <a:avLst/>
          </a:prstGeom>
        </p:spPr>
        <p:txBody>
          <a:bodyPr vert="horz"/>
          <a:lstStyle/>
          <a:p>
            <a:fld id="{4A347FC8-AE3C-43BF-BAF8-9FBB5E6DEB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14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79500" y="685800"/>
            <a:ext cx="4775200" cy="35814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95800"/>
            <a:ext cx="5105400" cy="41910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61963" marR="0" lvl="1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23925" marR="0" lvl="2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87475" marR="0" lvl="3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49438" marR="0" lvl="4" indent="0" algn="l" defTabSz="93345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9154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0061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31833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2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4716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3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6637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19AE5897-4FE7-48FE-ABB3-BA0CB4B0F458}" type="slidenum">
              <a:rPr lang="en-US" smtClean="0"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4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8024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0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BFFBD-6807-472E-9235-D1FB7BE031EA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4F2998-69DA-4718-9BC4-949FA46F8828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B1311-F330-42C0-B866-03DC18A42CC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C687E2-5CC6-480F-A86D-C17364E6167C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557B5B5-BAA2-4626-937D-0D26180A37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   Outlander Spices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New </a:t>
            </a:r>
            <a:r>
              <a:rPr lang="en-US" altLang="x-none" dirty="0" smtClean="0"/>
              <a:t>Employee Benefits</a:t>
            </a:r>
            <a:endParaRPr lang="en-US" altLang="x-none" dirty="0"/>
          </a:p>
        </p:txBody>
      </p:sp>
    </p:spTree>
  </p:cSld>
  <p:clrMapOvr>
    <a:masterClrMapping/>
  </p:clrMapOvr>
  <p:transition advTm="21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On the Web</a:t>
            </a:r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You can now manage your employee benefit account online:</a:t>
            </a:r>
            <a:endParaRPr lang="en-US" dirty="0"/>
          </a:p>
          <a:p>
            <a:pPr lvl="1"/>
            <a:r>
              <a:rPr lang="en-US" altLang="x-none" dirty="0" smtClean="0"/>
              <a:t>Review benefit summaries </a:t>
            </a:r>
            <a:endParaRPr lang="en-US" altLang="x-none" dirty="0"/>
          </a:p>
          <a:p>
            <a:pPr lvl="1"/>
            <a:r>
              <a:rPr lang="en-US" altLang="x-none" dirty="0" smtClean="0"/>
              <a:t>Manage your 401k account</a:t>
            </a:r>
          </a:p>
          <a:p>
            <a:pPr lvl="1"/>
            <a:r>
              <a:rPr lang="en-US" altLang="x-none" dirty="0" smtClean="0"/>
              <a:t>Make health benefits changes </a:t>
            </a:r>
            <a:endParaRPr lang="en-US" altLang="x-none" dirty="0"/>
          </a:p>
          <a:p>
            <a:r>
              <a:rPr lang="en-US" altLang="x-none" dirty="0" smtClean="0"/>
              <a:t>More to be available next month</a:t>
            </a:r>
            <a:r>
              <a:rPr lang="en-US" altLang="x-none" dirty="0"/>
              <a:t>			</a:t>
            </a:r>
          </a:p>
        </p:txBody>
      </p:sp>
      <p:pic>
        <p:nvPicPr>
          <p:cNvPr id="1031" name="Picture 7" descr="C:\Users\Project\AppData\Local\Microsoft\Windows\Temporary Internet Files\Content.IE5\K5U11ODN\MC900437634[1]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6" r="23568" b="24590"/>
          <a:stretch/>
        </p:blipFill>
        <p:spPr bwMode="auto">
          <a:xfrm>
            <a:off x="7305540" y="4014657"/>
            <a:ext cx="1828801" cy="2757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50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 smtClean="0"/>
              <a:t>Improved Employee Benefits</a:t>
            </a:r>
            <a:endParaRPr lang="en-US" altLang="x-none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 smtClean="0"/>
              <a:t>Enhanced retirement package</a:t>
            </a:r>
            <a:endParaRPr lang="en-US" altLang="x-none" dirty="0"/>
          </a:p>
          <a:p>
            <a:r>
              <a:rPr lang="en-US" altLang="x-none" dirty="0"/>
              <a:t>D</a:t>
            </a:r>
            <a:r>
              <a:rPr lang="en-US" altLang="x-none" dirty="0" smtClean="0"/>
              <a:t>ental coverage</a:t>
            </a:r>
          </a:p>
          <a:p>
            <a:r>
              <a:rPr lang="en-US" altLang="x-none" dirty="0" smtClean="0"/>
              <a:t>Health club membership</a:t>
            </a:r>
          </a:p>
          <a:p>
            <a:r>
              <a:rPr lang="en-US" altLang="x-none" dirty="0" smtClean="0"/>
              <a:t>Mental health days </a:t>
            </a:r>
            <a:endParaRPr lang="en-US" altLang="x-none" dirty="0"/>
          </a:p>
          <a:p>
            <a:pPr>
              <a:buNone/>
            </a:pPr>
            <a:endParaRPr lang="en-US" altLang="x-none" dirty="0"/>
          </a:p>
          <a:p>
            <a:endParaRPr lang="en-US" altLang="x-none" dirty="0"/>
          </a:p>
          <a:p>
            <a:endParaRPr lang="en-US" altLang="x-none" dirty="0"/>
          </a:p>
        </p:txBody>
      </p:sp>
      <p:pic>
        <p:nvPicPr>
          <p:cNvPr id="2055" name="Picture 7" descr="C:\Users\Project\AppData\Local\Microsoft\Windows\Temporary Internet Files\Content.IE5\K5U11ODN\MP900448691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779" b="100000" l="1178" r="810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750471"/>
            <a:ext cx="6172200" cy="410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70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 smtClean="0"/>
              <a:t>Increased Commission Levels</a:t>
            </a:r>
            <a:endParaRPr lang="en-US" altLang="x-none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41623"/>
              </p:ext>
            </p:extLst>
          </p:nvPr>
        </p:nvGraphicFramePr>
        <p:xfrm>
          <a:off x="1395368" y="2255520"/>
          <a:ext cx="6353264" cy="23469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176632"/>
                <a:gridCol w="317663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800" smtClean="0"/>
                        <a:t>Sales Target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800" dirty="0" smtClean="0"/>
                        <a:t>Commission Rate</a:t>
                      </a:r>
                      <a:endParaRPr lang="en-US" sz="2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400" dirty="0" smtClean="0"/>
                        <a:t>Below 5000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None</a:t>
                      </a:r>
                      <a:endParaRPr lang="en-US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400" dirty="0" smtClean="0"/>
                        <a:t>Between 5000-15000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1%</a:t>
                      </a:r>
                      <a:endParaRPr lang="en-US" sz="2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400" dirty="0" smtClean="0"/>
                        <a:t>Between 15000-25000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1.5%</a:t>
                      </a:r>
                      <a:endParaRPr lang="en-US" sz="2400" dirty="0"/>
                    </a:p>
                  </a:txBody>
                  <a:tcPr/>
                </a:tc>
              </a:tr>
              <a:tr h="454196">
                <a:tc>
                  <a:txBody>
                    <a:bodyPr/>
                    <a:lstStyle/>
                    <a:p>
                      <a:pPr algn="ctr"/>
                      <a:r>
                        <a:rPr lang="en-US" altLang="x-none" sz="2400" dirty="0" smtClean="0"/>
                        <a:t>Above 25000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Drumroll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47800" y="5791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advTm="7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1465</TotalTime>
  <Words>76</Words>
  <Application>Microsoft Office PowerPoint</Application>
  <PresentationFormat>On-screen Show (4:3)</PresentationFormat>
  <Paragraphs>29</Paragraphs>
  <Slides>4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   Outlander Spices</vt:lpstr>
      <vt:lpstr>On the Web</vt:lpstr>
      <vt:lpstr>Improved Employee Benefits</vt:lpstr>
      <vt:lpstr>Increased Commission Levels</vt:lpstr>
    </vt:vector>
  </TitlesOfParts>
  <Company>niit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NilanjanaS</dc:creator>
  <cp:lastModifiedBy>Student01</cp:lastModifiedBy>
  <cp:revision>24</cp:revision>
  <cp:lastPrinted>1601-01-01T00:00:00Z</cp:lastPrinted>
  <dcterms:created xsi:type="dcterms:W3CDTF">2000-01-29T11:09:36Z</dcterms:created>
  <dcterms:modified xsi:type="dcterms:W3CDTF">2013-03-18T18:04:10Z</dcterms:modified>
</cp:coreProperties>
</file>