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wdp" ContentType="image/vnd.ms-photo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6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98E2"/>
    <a:srgbClr val="FF7C80"/>
    <a:srgbClr val="FFFFFF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7" autoAdjust="0"/>
    <p:restoredTop sz="94724" autoAdjust="0"/>
  </p:normalViewPr>
  <p:slideViewPr>
    <p:cSldViewPr>
      <p:cViewPr varScale="1">
        <p:scale>
          <a:sx n="66" d="100"/>
          <a:sy n="66" d="100"/>
        </p:scale>
        <p:origin x="78" y="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64" y="-6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9E30CD0-3DBC-49A3-971C-C719BCF0863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13223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95841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1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C0BA215F-571C-45BC-8468-CF7C32D29122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07508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2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1655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3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58438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4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99618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5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89715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6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47536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17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69BE-E7C5-476C-8BD4-5279470544EF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908A-C2D0-41CC-B840-87B803056BF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397-FCC0-4C40-A011-99AF7C0624B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Online Sales Training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/>
              <a:t>Presented by: Elise Sechan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Marketing </a:t>
            </a: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Ordering</a:t>
            </a:r>
            <a:endParaRPr lang="en-US" dirty="0"/>
          </a:p>
          <a:p>
            <a:pPr lvl="1"/>
            <a:r>
              <a:rPr lang="en-US" altLang="x-none" dirty="0"/>
              <a:t>Online order forms</a:t>
            </a:r>
          </a:p>
          <a:p>
            <a:pPr lvl="1"/>
            <a:r>
              <a:rPr lang="en-US" altLang="x-none" dirty="0"/>
              <a:t>E-mail</a:t>
            </a:r>
          </a:p>
          <a:p>
            <a:r>
              <a:rPr lang="en-US" altLang="x-none" dirty="0"/>
              <a:t>Advertising</a:t>
            </a:r>
          </a:p>
          <a:p>
            <a:pPr lvl="1"/>
            <a:r>
              <a:rPr lang="en-US" altLang="x-none" dirty="0"/>
              <a:t>Television</a:t>
            </a:r>
          </a:p>
          <a:p>
            <a:pPr lvl="1"/>
            <a:r>
              <a:rPr lang="en-US" altLang="x-none" dirty="0"/>
              <a:t>Newspaper</a:t>
            </a:r>
          </a:p>
          <a:p>
            <a:pPr lvl="1"/>
            <a:r>
              <a:rPr lang="en-US" altLang="x-none" dirty="0"/>
              <a:t>Banners at existing outlets</a:t>
            </a:r>
          </a:p>
          <a:p>
            <a:pPr lvl="1"/>
            <a:r>
              <a:rPr lang="en-US" altLang="x-none" dirty="0"/>
              <a:t>Web</a:t>
            </a:r>
          </a:p>
        </p:txBody>
      </p:sp>
      <p:pic>
        <p:nvPicPr>
          <p:cNvPr id="2" name="Picture 2" descr="C:\Users\Jim\AppData\Local\Microsoft\Windows\Temporary Internet Files\Content.IE5\LP6AKF9C\MC900435244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358" b="66222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6420"/>
          <a:stretch/>
        </p:blipFill>
        <p:spPr bwMode="auto">
          <a:xfrm>
            <a:off x="4940042" y="3032956"/>
            <a:ext cx="4191000" cy="3083759"/>
          </a:xfrm>
          <a:prstGeom prst="ellipse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Payment </a:t>
            </a:r>
            <a:endParaRPr lang="en-US" dirty="0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Credit cards</a:t>
            </a:r>
            <a:endParaRPr lang="en-US"/>
          </a:p>
          <a:p>
            <a:r>
              <a:rPr lang="en-US" altLang="x-none"/>
              <a:t>Cash on delivery</a:t>
            </a:r>
          </a:p>
        </p:txBody>
      </p:sp>
      <p:pic>
        <p:nvPicPr>
          <p:cNvPr id="2050" name="Picture 2" descr="C:\Users\Jim\AppData\Local\Microsoft\Windows\Temporary Internet Files\Content.IE5\HFCCULG3\MC90044131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73016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Delivery Features</a:t>
            </a: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72067" y="2420888"/>
            <a:ext cx="7408333" cy="3450696"/>
          </a:xfrm>
        </p:spPr>
        <p:txBody>
          <a:bodyPr/>
          <a:lstStyle/>
          <a:p>
            <a:r>
              <a:rPr lang="en-US" altLang="x-none" dirty="0"/>
              <a:t>Courier service</a:t>
            </a:r>
            <a:endParaRPr lang="en-US" dirty="0"/>
          </a:p>
          <a:p>
            <a:r>
              <a:rPr lang="en-US" altLang="x-none" dirty="0"/>
              <a:t>Central warehouse </a:t>
            </a:r>
          </a:p>
          <a:p>
            <a:r>
              <a:rPr lang="en-US" altLang="x-none" dirty="0"/>
              <a:t>Customer &amp; payment verification</a:t>
            </a:r>
          </a:p>
        </p:txBody>
      </p:sp>
      <p:pic>
        <p:nvPicPr>
          <p:cNvPr id="3" name="Empty bottles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>
                  <p14:fade in="1000" out="1000"/>
                </p14:media>
              </p:ext>
            </p:extLst>
          </p:nvPr>
        </p:nvPicPr>
        <p:blipFill>
          <a:blip r:embed="rId5">
            <a:duotone>
              <a:prstClr val="black"/>
              <a:srgbClr val="0C98E2">
                <a:tint val="45000"/>
                <a:satMod val="400000"/>
              </a:srgbClr>
            </a:duotone>
            <a:lum bright="-20000"/>
          </a:blip>
          <a:stretch>
            <a:fillRect/>
          </a:stretch>
        </p:blipFill>
        <p:spPr>
          <a:xfrm>
            <a:off x="5220072" y="3861048"/>
            <a:ext cx="3429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2" repeatCount="indefinite" fill="remove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7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819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Customer </a:t>
            </a:r>
            <a:r>
              <a:rPr lang="en-US" altLang="x-none" dirty="0" smtClean="0"/>
              <a:t>Service</a:t>
            </a:r>
            <a:endParaRPr lang="en-US" altLang="x-none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Information on new products</a:t>
            </a:r>
            <a:endParaRPr lang="en-US"/>
          </a:p>
          <a:p>
            <a:r>
              <a:rPr lang="en-US" altLang="x-none"/>
              <a:t>Frequently asked questions</a:t>
            </a:r>
          </a:p>
          <a:p>
            <a:r>
              <a:rPr lang="en-US" altLang="x-none"/>
              <a:t>Recipes</a:t>
            </a:r>
          </a:p>
          <a:p>
            <a:r>
              <a:rPr lang="en-US" altLang="x-none"/>
              <a:t>Customer feedback</a:t>
            </a:r>
          </a:p>
          <a:p>
            <a:endParaRPr lang="en-US" altLang="x-none"/>
          </a:p>
        </p:txBody>
      </p:sp>
      <p:pic>
        <p:nvPicPr>
          <p:cNvPr id="4098" name="Picture 2" descr="C:\Users\Jim\AppData\Local\Microsoft\Windows\Temporary Internet Files\Content.IE5\N3P7IUR3\MP900289522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64333">
                        <a14:backgroundMark x1="42167" y1="76500" x2="57667" y2="85500"/>
                        <a14:backgroundMark x1="8667" y1="70250" x2="833" y2="72500"/>
                        <a14:backgroundMark x1="43000" y1="74750" x2="61333" y2="81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83968" y="3498879"/>
            <a:ext cx="4701716" cy="3134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Advantages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Personalized service</a:t>
            </a:r>
            <a:endParaRPr lang="en-US"/>
          </a:p>
          <a:p>
            <a:r>
              <a:rPr lang="en-US" altLang="x-none"/>
              <a:t>Complete information on the site</a:t>
            </a:r>
          </a:p>
          <a:p>
            <a:r>
              <a:rPr lang="en-US" altLang="x-none"/>
              <a:t>Product specifications</a:t>
            </a:r>
          </a:p>
          <a:p>
            <a:r>
              <a:rPr lang="en-US" altLang="x-none"/>
              <a:t>Recipe database </a:t>
            </a:r>
          </a:p>
        </p:txBody>
      </p:sp>
      <p:pic>
        <p:nvPicPr>
          <p:cNvPr id="5122" name="Picture 2" descr="C:\Users\Jim\AppData\Local\Microsoft\Windows\Temporary Internet Files\Content.IE5\LP6AKF9C\MP900384688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228" y="2816932"/>
            <a:ext cx="1689287" cy="341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Applause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in="500" out="750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88368" y="5618051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024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3284</TotalTime>
  <Words>68</Words>
  <Application>Microsoft Office PowerPoint</Application>
  <PresentationFormat>On-screen Show (4:3)</PresentationFormat>
  <Paragraphs>34</Paragraphs>
  <Slides>6</Slides>
  <Notes>6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Candara</vt:lpstr>
      <vt:lpstr>Symbol</vt:lpstr>
      <vt:lpstr>Times New Roman</vt:lpstr>
      <vt:lpstr>Waveform</vt:lpstr>
      <vt:lpstr>Online Sales Training</vt:lpstr>
      <vt:lpstr>Marketing </vt:lpstr>
      <vt:lpstr>Payment </vt:lpstr>
      <vt:lpstr>Delivery Features</vt:lpstr>
      <vt:lpstr>Customer Service</vt:lpstr>
      <vt:lpstr>Advantages</vt:lpstr>
    </vt:vector>
  </TitlesOfParts>
  <Company>NIIT 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</dc:title>
  <dc:creator>AnitaSastry</dc:creator>
  <cp:lastModifiedBy>Student01</cp:lastModifiedBy>
  <cp:revision>187</cp:revision>
  <cp:lastPrinted>1601-01-01T00:00:00Z</cp:lastPrinted>
  <dcterms:created xsi:type="dcterms:W3CDTF">1999-06-13T03:41:08Z</dcterms:created>
  <dcterms:modified xsi:type="dcterms:W3CDTF">2013-03-18T17:46:32Z</dcterms:modified>
</cp:coreProperties>
</file>