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0" r:id="rId1"/>
  </p:sldMasterIdLst>
  <p:notesMasterIdLst>
    <p:notesMasterId r:id="rId7"/>
  </p:notes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39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r">
              <a:defRPr sz="1200"/>
            </a:lvl1pPr>
          </a:lstStyle>
          <a:p>
            <a:fld id="{E6AA47B5-7BE5-4DA8-BBFE-305E4C56C37A}" type="datetimeFigureOut">
              <a:rPr lang="en-US" smtClean="0"/>
              <a:pPr/>
              <a:t>3/19/2013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r">
              <a:defRPr sz="1200"/>
            </a:lvl1pPr>
          </a:lstStyle>
          <a:p>
            <a:fld id="{581D119D-0A5C-4EBE-AC20-78ACAE9406E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87379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rtl="0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1D119D-0A5C-4EBE-AC20-78ACAE9406E7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417394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1D119D-0A5C-4EBE-AC20-78ACAE9406E7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210241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1D119D-0A5C-4EBE-AC20-78ACAE9406E7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108392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1D119D-0A5C-4EBE-AC20-78ACAE9406E7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463887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1D119D-0A5C-4EBE-AC20-78ACAE9406E7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52245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E13C79-1C97-4B32-B2AE-1A69C169643E}" type="datetime2">
              <a:rPr lang="en-US" smtClean="0"/>
              <a:pPr/>
              <a:t>Tuesday, March 19, 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292C34-3E5E-4BA5-AF54-F1601B144FB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ctr"/>
            <a:fld id="{D10E14BF-C004-4398-9186-5EE680724D95}" type="datetime2">
              <a:rPr lang="en-US" smtClean="0"/>
              <a:pPr algn="ctr"/>
              <a:t>Tuesday, March 19, 2013</a:t>
            </a:fld>
            <a:endParaRPr lang="en-US" dirty="0">
              <a:solidFill>
                <a:schemeClr val="tx2">
                  <a:shade val="50000"/>
                </a:scheme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endParaRPr lang="en-US" dirty="0">
              <a:solidFill>
                <a:schemeClr val="tx2">
                  <a:shade val="50000"/>
                </a:scheme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292C34-3E5E-4BA5-AF54-F1601B144FB0}" type="slidenum">
              <a:rPr lang="en-US" sz="1400" smtClean="0">
                <a:solidFill>
                  <a:schemeClr val="tx2">
                    <a:shade val="50000"/>
                  </a:schemeClr>
                </a:solidFill>
              </a:rPr>
              <a:pPr/>
              <a:t>‹#›</a:t>
            </a:fld>
            <a:endParaRPr lang="en-US" sz="1400" dirty="0">
              <a:solidFill>
                <a:schemeClr val="tx2">
                  <a:shade val="50000"/>
                </a:schemeClr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ctr"/>
            <a:fld id="{D10E14BF-C004-4398-9186-5EE680724D95}" type="datetime2">
              <a:rPr lang="en-US" smtClean="0"/>
              <a:pPr algn="ctr"/>
              <a:t>Tuesday, March 19, 2013</a:t>
            </a:fld>
            <a:endParaRPr lang="en-US" dirty="0">
              <a:solidFill>
                <a:schemeClr val="tx2">
                  <a:shade val="50000"/>
                </a:scheme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endParaRPr lang="en-US" dirty="0">
              <a:solidFill>
                <a:schemeClr val="tx2">
                  <a:shade val="50000"/>
                </a:scheme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292C34-3E5E-4BA5-AF54-F1601B144FB0}" type="slidenum">
              <a:rPr lang="en-US" sz="1400" smtClean="0">
                <a:solidFill>
                  <a:schemeClr val="tx2">
                    <a:shade val="50000"/>
                  </a:schemeClr>
                </a:solidFill>
              </a:rPr>
              <a:pPr/>
              <a:t>‹#›</a:t>
            </a:fld>
            <a:endParaRPr lang="en-US" sz="1400" dirty="0">
              <a:solidFill>
                <a:schemeClr val="tx2">
                  <a:shade val="50000"/>
                </a:schemeClr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7FEF5B-F2CC-4EC5-8F1F-29A8BF9EFFA9}" type="datetime2">
              <a:rPr lang="en-US" smtClean="0"/>
              <a:pPr/>
              <a:t>Tuesday, March 19, 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10EEA-824F-4D46-AFE7-60426C8C06B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4709C1-563D-4D9C-B702-B64C84A5A174}" type="datetime2">
              <a:rPr lang="en-US" smtClean="0"/>
              <a:pPr/>
              <a:t>Tuesday, March 19, 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10EEA-824F-4D46-AFE7-60426C8C06B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8303D9-A6EB-41FB-BF22-3F49E470997E}" type="datetime2">
              <a:rPr lang="en-US" smtClean="0"/>
              <a:pPr/>
              <a:t>Tuesday, March 19, 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10EEA-824F-4D46-AFE7-60426C8C06B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BB0534-5698-4F62-9CFE-5DE61A073E78}" type="datetime2">
              <a:rPr lang="en-US" smtClean="0"/>
              <a:pPr/>
              <a:t>Tuesday, March 19, 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10EEA-824F-4D46-AFE7-60426C8C06B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4827A3-B249-4F87-AB1A-1E06AC1AA2A4}" type="datetime2">
              <a:rPr lang="en-US" smtClean="0"/>
              <a:pPr/>
              <a:t>Tuesday, March 19, 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10EEA-824F-4D46-AFE7-60426C8C06B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546142-29B2-49CC-BCC6-A3AD70B4960E}" type="datetime2">
              <a:rPr lang="en-US" smtClean="0"/>
              <a:pPr/>
              <a:t>Tuesday, March 19, 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10EEA-824F-4D46-AFE7-60426C8C06B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6C4691-4882-40A8-AF62-8CF6A18D40B2}" type="datetime2">
              <a:rPr lang="en-US" smtClean="0"/>
              <a:pPr/>
              <a:t>Tuesday, March 19, 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10EEA-824F-4D46-AFE7-60426C8C06B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C6776A-4DEC-47EE-8A49-2C150ECB5465}" type="datetime2">
              <a:rPr lang="en-US" smtClean="0"/>
              <a:pPr/>
              <a:t>Tuesday, March 19, 2013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C410EEA-824F-4D46-AFE7-60426C8C06B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45292C34-3E5E-4BA5-AF54-F1601B144FB0}" type="slidenum">
              <a:rPr lang="en-US" sz="1400" smtClean="0">
                <a:solidFill>
                  <a:schemeClr val="tx2">
                    <a:shade val="50000"/>
                  </a:schemeClr>
                </a:solidFill>
              </a:rPr>
              <a:pPr/>
              <a:t>‹#›</a:t>
            </a:fld>
            <a:endParaRPr lang="en-US" sz="1400" dirty="0">
              <a:solidFill>
                <a:schemeClr val="tx2">
                  <a:shade val="50000"/>
                </a:scheme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pPr algn="l"/>
            <a:endParaRPr lang="en-US" dirty="0">
              <a:solidFill>
                <a:schemeClr val="tx2">
                  <a:shade val="50000"/>
                </a:schemeClr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pPr algn="ctr"/>
            <a:fld id="{D10E14BF-C004-4398-9186-5EE680724D95}" type="datetime2">
              <a:rPr lang="en-US" smtClean="0"/>
              <a:pPr algn="ctr"/>
              <a:t>Tuesday, March 19, 2013</a:t>
            </a:fld>
            <a:endParaRPr lang="en-US" dirty="0">
              <a:solidFill>
                <a:schemeClr val="tx2">
                  <a:shade val="50000"/>
                </a:scheme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73" r:id="rId3"/>
    <p:sldLayoutId id="2147483674" r:id="rId4"/>
    <p:sldLayoutId id="2147483675" r:id="rId5"/>
    <p:sldLayoutId id="2147483676" r:id="rId6"/>
    <p:sldLayoutId id="2147483677" r:id="rId7"/>
    <p:sldLayoutId id="2147483678" r:id="rId8"/>
    <p:sldLayoutId id="2147483679" r:id="rId9"/>
    <p:sldLayoutId id="2147483680" r:id="rId10"/>
    <p:sldLayoutId id="214748368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Gourmet Collection Kickoff Meeting</a:t>
            </a:r>
            <a:endParaRPr lang="en-US" dirty="0"/>
          </a:p>
        </p:txBody>
      </p:sp>
      <p:sp>
        <p:nvSpPr>
          <p:cNvPr id="3" name="Rectang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Outlander Spices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Why Add A New Product Line?</a:t>
            </a:r>
            <a:endParaRPr lang="en-US" dirty="0"/>
          </a:p>
        </p:txBody>
      </p:sp>
      <p:sp>
        <p:nvSpPr>
          <p:cNvPr id="3" name="Rectangl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Control inventory costs and levels</a:t>
            </a:r>
          </a:p>
          <a:p>
            <a:r>
              <a:rPr lang="en-US" dirty="0" smtClean="0"/>
              <a:t>Provide high-quality products</a:t>
            </a:r>
          </a:p>
          <a:p>
            <a:r>
              <a:rPr lang="en-US" dirty="0" smtClean="0"/>
              <a:t>Price products competitively</a:t>
            </a:r>
          </a:p>
          <a:p>
            <a:r>
              <a:rPr lang="en-US" dirty="0" smtClean="0"/>
              <a:t>Control cash flow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Economic Concerns</a:t>
            </a:r>
            <a:endParaRPr lang="en-US" dirty="0"/>
          </a:p>
        </p:txBody>
      </p:sp>
      <p:sp>
        <p:nvSpPr>
          <p:cNvPr id="3" name="Rectangle 2"/>
          <p:cNvSpPr>
            <a:spLocks noGrp="1"/>
          </p:cNvSpPr>
          <p:nvPr>
            <p:ph idx="1"/>
          </p:nvPr>
        </p:nvSpPr>
        <p:spPr/>
        <p:txBody>
          <a:bodyPr>
            <a:normAutofit fontScale="99500"/>
          </a:bodyPr>
          <a:lstStyle/>
          <a:p>
            <a:r>
              <a:rPr lang="en-US" dirty="0" smtClean="0"/>
              <a:t>Pricing</a:t>
            </a:r>
          </a:p>
          <a:p>
            <a:pPr lvl="1"/>
            <a:r>
              <a:rPr lang="en-US" dirty="0" smtClean="0"/>
              <a:t>Lower than competitors’</a:t>
            </a:r>
          </a:p>
          <a:p>
            <a:pPr lvl="1"/>
            <a:r>
              <a:rPr lang="en-US" dirty="0" smtClean="0"/>
              <a:t>Provides large margin of profit for distributors</a:t>
            </a:r>
          </a:p>
          <a:p>
            <a:r>
              <a:rPr lang="en-US" dirty="0" smtClean="0"/>
              <a:t>Products</a:t>
            </a:r>
          </a:p>
          <a:p>
            <a:pPr lvl="1"/>
            <a:r>
              <a:rPr lang="en-US" dirty="0" smtClean="0"/>
              <a:t>Quality</a:t>
            </a:r>
          </a:p>
          <a:p>
            <a:pPr lvl="1"/>
            <a:r>
              <a:rPr lang="en-US" dirty="0" smtClean="0"/>
              <a:t>Brand loyalty</a:t>
            </a:r>
          </a:p>
          <a:p>
            <a:r>
              <a:rPr lang="en-US" dirty="0" smtClean="0"/>
              <a:t>Inventory</a:t>
            </a:r>
          </a:p>
          <a:p>
            <a:pPr lvl="1"/>
            <a:r>
              <a:rPr lang="en-US" dirty="0" smtClean="0"/>
              <a:t>Turnover</a:t>
            </a:r>
          </a:p>
          <a:p>
            <a:pPr lvl="1"/>
            <a:r>
              <a:rPr lang="en-US" dirty="0" smtClean="0"/>
              <a:t>Cost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Progress To Date</a:t>
            </a:r>
            <a:endParaRPr lang="en-US" dirty="0"/>
          </a:p>
        </p:txBody>
      </p:sp>
      <p:sp>
        <p:nvSpPr>
          <p:cNvPr id="3" name="Rectangl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Assembled an internal team</a:t>
            </a:r>
          </a:p>
          <a:p>
            <a:r>
              <a:rPr lang="en-US" dirty="0" smtClean="0"/>
              <a:t>Retained a project management consultant</a:t>
            </a:r>
          </a:p>
          <a:p>
            <a:r>
              <a:rPr lang="en-US" dirty="0" smtClean="0"/>
              <a:t>Market analysis and research</a:t>
            </a:r>
          </a:p>
          <a:p>
            <a:r>
              <a:rPr lang="en-US" dirty="0" smtClean="0"/>
              <a:t>Preliminary production plans</a:t>
            </a:r>
          </a:p>
          <a:p>
            <a:r>
              <a:rPr lang="en-US" dirty="0" smtClean="0"/>
              <a:t>Specifications for successful Web initiative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Outstanding Issues</a:t>
            </a:r>
            <a:endParaRPr lang="en-US" dirty="0"/>
          </a:p>
        </p:txBody>
      </p:sp>
      <p:sp>
        <p:nvSpPr>
          <p:cNvPr id="3" name="Rectangl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Building new Web site</a:t>
            </a:r>
          </a:p>
          <a:p>
            <a:r>
              <a:rPr lang="en-US" dirty="0" smtClean="0"/>
              <a:t>Identifying new markets</a:t>
            </a:r>
          </a:p>
          <a:p>
            <a:r>
              <a:rPr lang="en-US" dirty="0" smtClean="0"/>
              <a:t>Developing a production schedule</a:t>
            </a:r>
          </a:p>
          <a:p>
            <a:r>
              <a:rPr lang="en-US" dirty="0" smtClean="0"/>
              <a:t>Presenting the Sales rollout plan</a:t>
            </a:r>
          </a:p>
          <a:p>
            <a:r>
              <a:rPr lang="en-US" dirty="0" smtClean="0"/>
              <a:t>Scheduling the kickoff event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djacency">
  <a:themeElements>
    <a:clrScheme name="Adjacency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55000"/>
              </a:schemeClr>
            </a:gs>
            <a:gs pos="65000">
              <a:schemeClr val="phClr">
                <a:shade val="85000"/>
                <a:satMod val="155000"/>
              </a:schemeClr>
            </a:gs>
            <a:gs pos="100000">
              <a:schemeClr val="phClr">
                <a:shade val="95000"/>
                <a:satMod val="155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prstMaterial="matte">
            <a:bevelT h="2222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Adjacency</Template>
  <TotalTime>14</TotalTime>
  <Words>99</Words>
  <Application>Microsoft Office PowerPoint</Application>
  <PresentationFormat>On-screen Show (4:3)</PresentationFormat>
  <Paragraphs>34</Paragraphs>
  <Slides>5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Cambria</vt:lpstr>
      <vt:lpstr>Adjacency</vt:lpstr>
      <vt:lpstr>Gourmet Collection Kickoff Meeting</vt:lpstr>
      <vt:lpstr>Why Add A New Product Line?</vt:lpstr>
      <vt:lpstr>Economic Concerns</vt:lpstr>
      <vt:lpstr>Progress To Date</vt:lpstr>
      <vt:lpstr>Outstanding Issues</vt:lpstr>
    </vt:vector>
  </TitlesOfParts>
  <Company>Tectrix, Inc.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Gourmet Collection Kickoff Meeting</dc:title>
  <dc:creator>Administrator</dc:creator>
  <cp:lastModifiedBy>Student01</cp:lastModifiedBy>
  <cp:revision>6</cp:revision>
  <dcterms:created xsi:type="dcterms:W3CDTF">2006-06-08T03:59:56Z</dcterms:created>
  <dcterms:modified xsi:type="dcterms:W3CDTF">2013-03-19T14:27:12Z</dcterms:modified>
</cp:coreProperties>
</file>