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2" r:id="rId1"/>
  </p:sldMasterIdLst>
  <p:notesMasterIdLst>
    <p:notesMasterId r:id="rId7"/>
  </p:notesMasterIdLst>
  <p:handoutMasterIdLst>
    <p:handoutMasterId r:id="rId8"/>
  </p:handoutMasterIdLst>
  <p:sldIdLst>
    <p:sldId id="264" r:id="rId2"/>
    <p:sldId id="257" r:id="rId3"/>
    <p:sldId id="258" r:id="rId4"/>
    <p:sldId id="265" r:id="rId5"/>
    <p:sldId id="266" r:id="rId6"/>
  </p:sldIdLst>
  <p:sldSz cx="9144000" cy="6858000" type="screen4x3"/>
  <p:notesSz cx="6934200" cy="9398000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Cambria Math" panose="02040503050406030204" pitchFamily="18" charset="0"/>
      <p:regular r:id="rId13"/>
    </p:embeddedFont>
    <p:embeddedFont>
      <p:font typeface="Wingdings 3" panose="05040102010807070707" pitchFamily="18" charset="2"/>
      <p:regular r:id="rId14"/>
    </p:embeddedFont>
    <p:embeddedFont>
      <p:font typeface="Corbel" panose="020B0503020204020204" pitchFamily="34" charset="0"/>
      <p:regular r:id="rId15"/>
      <p:bold r:id="rId16"/>
      <p:italic r:id="rId17"/>
      <p:boldItalic r:id="rId18"/>
    </p:embeddedFont>
    <p:embeddedFont>
      <p:font typeface="Wingdings 2" panose="05020102010507070707" pitchFamily="18" charset="2"/>
      <p:regular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4294967295" orient="horz" pos="2160" userDrawn="1">
          <p15:clr>
            <a:srgbClr val="A4A3A4"/>
          </p15:clr>
        </p15:guide>
        <p15:guide id="4294967295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666633"/>
    <a:srgbClr val="336600"/>
    <a:srgbClr val="614020"/>
    <a:srgbClr val="523E30"/>
    <a:srgbClr val="B2B2B2"/>
    <a:srgbClr val="DDDDDD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8799B23B-EC83-4686-B30A-512413B5E67A}" styleName="Light Style 18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6" autoAdjust="0"/>
    <p:restoredTop sz="94624" autoAdjust="0"/>
  </p:normalViewPr>
  <p:slideViewPr>
    <p:cSldViewPr>
      <p:cViewPr varScale="1">
        <p:scale>
          <a:sx n="74" d="100"/>
          <a:sy n="74" d="100"/>
        </p:scale>
        <p:origin x="39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tableStyles" Target="tableStyles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3.xml"/><Relationship Id="rId2" Type="http://schemas.openxmlformats.org/officeDocument/2006/relationships/slide" Target="slides/slide2.xml"/><Relationship Id="rId1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382C12-A694-4BEB-B9A1-C8DC5242D595}" type="doc">
      <dgm:prSet loTypeId="urn:microsoft.com/office/officeart/2005/8/layout/venn1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281D5A5-0BF5-4154-BF5A-FC6E7E93B0C7}">
      <dgm:prSet phldrT="[Text]" custT="1"/>
      <dgm:spPr/>
      <dgm:t>
        <a:bodyPr/>
        <a:lstStyle/>
        <a:p>
          <a:r>
            <a:rPr lang="en-US" sz="1200" b="1" smtClean="0"/>
            <a:t>Dynamic Work Environment</a:t>
          </a:r>
          <a:endParaRPr lang="en-US" sz="1200" b="1" dirty="0"/>
        </a:p>
      </dgm:t>
    </dgm:pt>
    <dgm:pt modelId="{20921153-FF0A-4546-AD33-EF042AB19564}" type="parTrans" cxnId="{BDAD0B5F-1D24-423E-9430-6866C03AD1B7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6A47F965-61A0-4374-B620-D4914B3B2577}" type="sibTrans" cxnId="{BDAD0B5F-1D24-423E-9430-6866C03AD1B7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B495E0C1-9BC2-424F-A97A-236277AB93AA}">
      <dgm:prSet phldrT="[Text]" custT="1"/>
      <dgm:spPr/>
      <dgm:t>
        <a:bodyPr/>
        <a:lstStyle/>
        <a:p>
          <a:r>
            <a:rPr lang="en-US" sz="1200" b="1" dirty="0" smtClean="0"/>
            <a:t>Generous Compensation</a:t>
          </a:r>
          <a:endParaRPr lang="en-US" sz="1200" b="1" dirty="0"/>
        </a:p>
      </dgm:t>
    </dgm:pt>
    <dgm:pt modelId="{2262CFC6-4701-4F03-A5A7-6F3085B71772}" type="parTrans" cxnId="{986925AB-93AC-4D77-9067-CBEB2FDB9C59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F6EC026B-4929-4AB7-886F-BE2BBF285D42}" type="sibTrans" cxnId="{986925AB-93AC-4D77-9067-CBEB2FDB9C59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A7BFDB24-C403-462F-8153-E2D83B555151}">
      <dgm:prSet phldrT="[Text]" custT="1"/>
      <dgm:spPr/>
      <dgm:t>
        <a:bodyPr/>
        <a:lstStyle/>
        <a:p>
          <a:r>
            <a:rPr lang="en-US" sz="1200" b="1" smtClean="0"/>
            <a:t>Outstanding Benefits</a:t>
          </a:r>
          <a:endParaRPr lang="en-US" sz="1200" b="1" dirty="0"/>
        </a:p>
      </dgm:t>
    </dgm:pt>
    <dgm:pt modelId="{EC2210C0-6B33-4185-AADC-D945F009B074}" type="parTrans" cxnId="{EF854A98-27EA-4B9F-94A4-9F1A0DB3B0FC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653808C1-1CA1-4AF5-A38C-DF771D2FC5E5}" type="sibTrans" cxnId="{EF854A98-27EA-4B9F-94A4-9F1A0DB3B0FC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7FB1DB5D-6F8E-40DA-984E-7E91931B728D}">
      <dgm:prSet phldrT="[Text]" custT="1"/>
      <dgm:spPr/>
      <dgm:t>
        <a:bodyPr/>
        <a:lstStyle/>
        <a:p>
          <a:r>
            <a:rPr lang="en-US" sz="1200" b="1" dirty="0" smtClean="0"/>
            <a:t>Career Advancement</a:t>
          </a:r>
          <a:endParaRPr lang="en-US" sz="1200" b="1" dirty="0"/>
        </a:p>
      </dgm:t>
    </dgm:pt>
    <dgm:pt modelId="{1E5A1232-1385-4CFF-B7D0-93F11A3F73A6}" type="parTrans" cxnId="{C802587D-7A73-42D0-B9FE-4721BBE4ABE1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A490197C-E277-436B-944A-18AEDF4A6F82}" type="sibTrans" cxnId="{C802587D-7A73-42D0-B9FE-4721BBE4ABE1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689E04C3-6B90-4859-BB00-734CB02D09EF}" type="pres">
      <dgm:prSet presAssocID="{1A382C12-A694-4BEB-B9A1-C8DC5242D595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B8810B6-B489-4303-8F57-325B3D22D934}" type="pres">
      <dgm:prSet presAssocID="{B281D5A5-0BF5-4154-BF5A-FC6E7E93B0C7}" presName="circ1" presStyleLbl="vennNode1" presStyleIdx="0" presStyleCnt="4" custScaleX="112101" custScaleY="115852"/>
      <dgm:spPr/>
      <dgm:t>
        <a:bodyPr/>
        <a:lstStyle/>
        <a:p>
          <a:endParaRPr lang="en-US"/>
        </a:p>
      </dgm:t>
    </dgm:pt>
    <dgm:pt modelId="{0C702E5A-173C-4242-B83D-3A6DBFBB7095}" type="pres">
      <dgm:prSet presAssocID="{B281D5A5-0BF5-4154-BF5A-FC6E7E93B0C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1D4C92-8FDC-4BF8-939A-B74ED8C94B4D}" type="pres">
      <dgm:prSet presAssocID="{B495E0C1-9BC2-424F-A97A-236277AB93AA}" presName="circ2" presStyleLbl="vennNode1" presStyleIdx="1" presStyleCnt="4" custScaleX="112101" custScaleY="115852"/>
      <dgm:spPr/>
      <dgm:t>
        <a:bodyPr/>
        <a:lstStyle/>
        <a:p>
          <a:endParaRPr lang="en-US"/>
        </a:p>
      </dgm:t>
    </dgm:pt>
    <dgm:pt modelId="{F96517C7-2039-4C22-AC3F-082339180360}" type="pres">
      <dgm:prSet presAssocID="{B495E0C1-9BC2-424F-A97A-236277AB93A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B8987B-A199-42E3-9529-233535FB3EF3}" type="pres">
      <dgm:prSet presAssocID="{A7BFDB24-C403-462F-8153-E2D83B555151}" presName="circ3" presStyleLbl="vennNode1" presStyleIdx="2" presStyleCnt="4" custScaleX="112101" custScaleY="115852"/>
      <dgm:spPr/>
      <dgm:t>
        <a:bodyPr/>
        <a:lstStyle/>
        <a:p>
          <a:endParaRPr lang="en-US"/>
        </a:p>
      </dgm:t>
    </dgm:pt>
    <dgm:pt modelId="{4F2B4D19-4EE4-46D1-903C-80DEE30A4DD2}" type="pres">
      <dgm:prSet presAssocID="{A7BFDB24-C403-462F-8153-E2D83B55515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C99B31-33D2-4397-92A3-DBFBD39ECFCE}" type="pres">
      <dgm:prSet presAssocID="{7FB1DB5D-6F8E-40DA-984E-7E91931B728D}" presName="circ4" presStyleLbl="vennNode1" presStyleIdx="3" presStyleCnt="4" custScaleX="112101" custScaleY="115852"/>
      <dgm:spPr/>
      <dgm:t>
        <a:bodyPr/>
        <a:lstStyle/>
        <a:p>
          <a:endParaRPr lang="en-US"/>
        </a:p>
      </dgm:t>
    </dgm:pt>
    <dgm:pt modelId="{CE27882E-936D-438B-80D1-1EA369E01271}" type="pres">
      <dgm:prSet presAssocID="{7FB1DB5D-6F8E-40DA-984E-7E91931B728D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854A98-27EA-4B9F-94A4-9F1A0DB3B0FC}" srcId="{1A382C12-A694-4BEB-B9A1-C8DC5242D595}" destId="{A7BFDB24-C403-462F-8153-E2D83B555151}" srcOrd="2" destOrd="0" parTransId="{EC2210C0-6B33-4185-AADC-D945F009B074}" sibTransId="{653808C1-1CA1-4AF5-A38C-DF771D2FC5E5}"/>
    <dgm:cxn modelId="{1911FE26-896E-4582-A5AB-15EFFFAB3959}" type="presOf" srcId="{1A382C12-A694-4BEB-B9A1-C8DC5242D595}" destId="{689E04C3-6B90-4859-BB00-734CB02D09EF}" srcOrd="0" destOrd="0" presId="urn:microsoft.com/office/officeart/2005/8/layout/venn1"/>
    <dgm:cxn modelId="{88039DE7-7AE8-4B1C-8D7A-40669225A813}" type="presOf" srcId="{B281D5A5-0BF5-4154-BF5A-FC6E7E93B0C7}" destId="{2B8810B6-B489-4303-8F57-325B3D22D934}" srcOrd="0" destOrd="0" presId="urn:microsoft.com/office/officeart/2005/8/layout/venn1"/>
    <dgm:cxn modelId="{6CC58541-F587-4D99-9A88-F1F72C979B22}" type="presOf" srcId="{7FB1DB5D-6F8E-40DA-984E-7E91931B728D}" destId="{36C99B31-33D2-4397-92A3-DBFBD39ECFCE}" srcOrd="0" destOrd="0" presId="urn:microsoft.com/office/officeart/2005/8/layout/venn1"/>
    <dgm:cxn modelId="{DFF40AFB-CF26-4DF5-8EF5-0333E9605312}" type="presOf" srcId="{B281D5A5-0BF5-4154-BF5A-FC6E7E93B0C7}" destId="{0C702E5A-173C-4242-B83D-3A6DBFBB7095}" srcOrd="1" destOrd="0" presId="urn:microsoft.com/office/officeart/2005/8/layout/venn1"/>
    <dgm:cxn modelId="{16B471B6-95A4-4C1C-B1EB-622F99095AF1}" type="presOf" srcId="{B495E0C1-9BC2-424F-A97A-236277AB93AA}" destId="{381D4C92-8FDC-4BF8-939A-B74ED8C94B4D}" srcOrd="0" destOrd="0" presId="urn:microsoft.com/office/officeart/2005/8/layout/venn1"/>
    <dgm:cxn modelId="{BDAD0B5F-1D24-423E-9430-6866C03AD1B7}" srcId="{1A382C12-A694-4BEB-B9A1-C8DC5242D595}" destId="{B281D5A5-0BF5-4154-BF5A-FC6E7E93B0C7}" srcOrd="0" destOrd="0" parTransId="{20921153-FF0A-4546-AD33-EF042AB19564}" sibTransId="{6A47F965-61A0-4374-B620-D4914B3B2577}"/>
    <dgm:cxn modelId="{2178482B-49B6-40D2-A5E5-FDC17576B83C}" type="presOf" srcId="{A7BFDB24-C403-462F-8153-E2D83B555151}" destId="{4F2B4D19-4EE4-46D1-903C-80DEE30A4DD2}" srcOrd="1" destOrd="0" presId="urn:microsoft.com/office/officeart/2005/8/layout/venn1"/>
    <dgm:cxn modelId="{986925AB-93AC-4D77-9067-CBEB2FDB9C59}" srcId="{1A382C12-A694-4BEB-B9A1-C8DC5242D595}" destId="{B495E0C1-9BC2-424F-A97A-236277AB93AA}" srcOrd="1" destOrd="0" parTransId="{2262CFC6-4701-4F03-A5A7-6F3085B71772}" sibTransId="{F6EC026B-4929-4AB7-886F-BE2BBF285D42}"/>
    <dgm:cxn modelId="{C802587D-7A73-42D0-B9FE-4721BBE4ABE1}" srcId="{1A382C12-A694-4BEB-B9A1-C8DC5242D595}" destId="{7FB1DB5D-6F8E-40DA-984E-7E91931B728D}" srcOrd="3" destOrd="0" parTransId="{1E5A1232-1385-4CFF-B7D0-93F11A3F73A6}" sibTransId="{A490197C-E277-436B-944A-18AEDF4A6F82}"/>
    <dgm:cxn modelId="{D3177338-3CAC-42AA-B6B6-3CF915D03B5D}" type="presOf" srcId="{B495E0C1-9BC2-424F-A97A-236277AB93AA}" destId="{F96517C7-2039-4C22-AC3F-082339180360}" srcOrd="1" destOrd="0" presId="urn:microsoft.com/office/officeart/2005/8/layout/venn1"/>
    <dgm:cxn modelId="{5A8FA554-1FBF-4E59-853B-5317B76D8EDC}" type="presOf" srcId="{7FB1DB5D-6F8E-40DA-984E-7E91931B728D}" destId="{CE27882E-936D-438B-80D1-1EA369E01271}" srcOrd="1" destOrd="0" presId="urn:microsoft.com/office/officeart/2005/8/layout/venn1"/>
    <dgm:cxn modelId="{A4D94F28-998D-4E47-A467-EE3CE1B10FBB}" type="presOf" srcId="{A7BFDB24-C403-462F-8153-E2D83B555151}" destId="{8DB8987B-A199-42E3-9529-233535FB3EF3}" srcOrd="0" destOrd="0" presId="urn:microsoft.com/office/officeart/2005/8/layout/venn1"/>
    <dgm:cxn modelId="{FECFEF78-5E5D-4392-9C43-933128F0CE0F}" type="presParOf" srcId="{689E04C3-6B90-4859-BB00-734CB02D09EF}" destId="{2B8810B6-B489-4303-8F57-325B3D22D934}" srcOrd="0" destOrd="0" presId="urn:microsoft.com/office/officeart/2005/8/layout/venn1"/>
    <dgm:cxn modelId="{228E61C0-CD4E-436F-9869-3D67CEA8B406}" type="presParOf" srcId="{689E04C3-6B90-4859-BB00-734CB02D09EF}" destId="{0C702E5A-173C-4242-B83D-3A6DBFBB7095}" srcOrd="1" destOrd="0" presId="urn:microsoft.com/office/officeart/2005/8/layout/venn1"/>
    <dgm:cxn modelId="{493C5658-F7F9-4AD9-B744-CFCA6841C0B6}" type="presParOf" srcId="{689E04C3-6B90-4859-BB00-734CB02D09EF}" destId="{381D4C92-8FDC-4BF8-939A-B74ED8C94B4D}" srcOrd="2" destOrd="0" presId="urn:microsoft.com/office/officeart/2005/8/layout/venn1"/>
    <dgm:cxn modelId="{C047F9FB-427D-4B88-8675-58F97AB13435}" type="presParOf" srcId="{689E04C3-6B90-4859-BB00-734CB02D09EF}" destId="{F96517C7-2039-4C22-AC3F-082339180360}" srcOrd="3" destOrd="0" presId="urn:microsoft.com/office/officeart/2005/8/layout/venn1"/>
    <dgm:cxn modelId="{7221F47D-9380-4E76-A5EA-BF5B43CFAC9B}" type="presParOf" srcId="{689E04C3-6B90-4859-BB00-734CB02D09EF}" destId="{8DB8987B-A199-42E3-9529-233535FB3EF3}" srcOrd="4" destOrd="0" presId="urn:microsoft.com/office/officeart/2005/8/layout/venn1"/>
    <dgm:cxn modelId="{17C8BA6B-DCC8-440F-AD28-5B1CE34FDDA3}" type="presParOf" srcId="{689E04C3-6B90-4859-BB00-734CB02D09EF}" destId="{4F2B4D19-4EE4-46D1-903C-80DEE30A4DD2}" srcOrd="5" destOrd="0" presId="urn:microsoft.com/office/officeart/2005/8/layout/venn1"/>
    <dgm:cxn modelId="{701CBC91-0520-495A-A4D5-1BDB381E5C78}" type="presParOf" srcId="{689E04C3-6B90-4859-BB00-734CB02D09EF}" destId="{36C99B31-33D2-4397-92A3-DBFBD39ECFCE}" srcOrd="6" destOrd="0" presId="urn:microsoft.com/office/officeart/2005/8/layout/venn1"/>
    <dgm:cxn modelId="{D48FA7E2-3970-4B26-BDA8-979B6BCC4252}" type="presParOf" srcId="{689E04C3-6B90-4859-BB00-734CB02D09EF}" destId="{CE27882E-936D-438B-80D1-1EA369E01271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99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9900"/>
          </a:xfrm>
          <a:prstGeom prst="rect">
            <a:avLst/>
          </a:prstGeom>
        </p:spPr>
        <p:txBody>
          <a:bodyPr vert="horz"/>
          <a:lstStyle/>
          <a:p>
            <a:fld id="{04C2A1EC-5299-4EF6-86F7-2065D9CE988B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926513"/>
            <a:ext cx="3005138" cy="4699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927475" y="8926513"/>
            <a:ext cx="3005138" cy="469900"/>
          </a:xfrm>
          <a:prstGeom prst="rect">
            <a:avLst/>
          </a:prstGeom>
        </p:spPr>
        <p:txBody>
          <a:bodyPr vert="horz"/>
          <a:lstStyle/>
          <a:p>
            <a:fld id="{4A347FC8-AE3C-43BF-BAF8-9FBB5E6DEB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6149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79500" y="685800"/>
            <a:ext cx="4775200" cy="35814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61963" marR="0" lvl="1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23925" marR="0" lvl="2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87475" marR="0" lvl="3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49438" marR="0" lvl="4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19AE5897-4FE7-48FE-ABB3-BA0CB4B0F458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00617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30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BFFBD-6807-472E-9235-D1FB7BE031EA}" type="slidenum">
              <a:rPr lang="en-US" altLang="x-none" smtClean="0"/>
              <a:pPr/>
              <a:t>‹#›</a:t>
            </a:fld>
            <a:endParaRPr lang="en-US"/>
          </a:p>
        </p:txBody>
      </p:sp>
      <p:sp>
        <p:nvSpPr>
          <p:cNvPr id="7" name="Action Button: Home 6">
            <a:hlinkClick r:id="" action="ppaction://hlinkshowjump?jump=firstslide" highlightClick="1"/>
          </p:cNvPr>
          <p:cNvSpPr/>
          <p:nvPr userDrawn="1"/>
        </p:nvSpPr>
        <p:spPr>
          <a:xfrm>
            <a:off x="8460432" y="404664"/>
            <a:ext cx="432048" cy="61206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2998-69DA-4718-9BC4-949FA46F8828}" type="slidenum">
              <a:rPr lang="en-US" altLang="x-none" smtClean="0"/>
              <a:pPr/>
              <a:t>‹#›</a:t>
            </a:fld>
            <a:endParaRPr lang="en-US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 userDrawn="1"/>
        </p:nvSpPr>
        <p:spPr>
          <a:xfrm>
            <a:off x="8460432" y="404664"/>
            <a:ext cx="432048" cy="61206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B1311-F330-42C0-B866-03DC18A42CC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smtClean="0"/>
              <a:t>   Outlander Spices</a:t>
            </a: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smtClean="0"/>
              <a:t>New Employee Benefits</a:t>
            </a:r>
            <a:endParaRPr lang="en-US" altLang="x-none" dirty="0"/>
          </a:p>
        </p:txBody>
      </p:sp>
    </p:spTree>
  </p:cSld>
  <p:clrMapOvr>
    <a:masterClrMapping/>
  </p:clrMapOvr>
  <p:transition advTm="211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On the Web</a:t>
            </a: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x-none" smtClean="0"/>
              <a:t>You can now manage your employee benefit account online:</a:t>
            </a:r>
            <a:endParaRPr lang="en-US" smtClean="0"/>
          </a:p>
          <a:p>
            <a:pPr lvl="1"/>
            <a:r>
              <a:rPr lang="en-US" altLang="x-none" smtClean="0"/>
              <a:t>Review benefit summaries </a:t>
            </a:r>
          </a:p>
          <a:p>
            <a:pPr lvl="1"/>
            <a:r>
              <a:rPr lang="en-US" altLang="x-none" smtClean="0"/>
              <a:t>Manage your 401k account</a:t>
            </a:r>
          </a:p>
          <a:p>
            <a:pPr lvl="1"/>
            <a:r>
              <a:rPr lang="en-US" altLang="x-none" smtClean="0"/>
              <a:t>Make health benefits changes </a:t>
            </a:r>
          </a:p>
          <a:p>
            <a:r>
              <a:rPr lang="en-US" altLang="x-none" smtClean="0"/>
              <a:t>More to be available next month			</a:t>
            </a:r>
            <a:endParaRPr lang="en-US" altLang="x-none" dirty="0"/>
          </a:p>
        </p:txBody>
      </p:sp>
      <p:pic>
        <p:nvPicPr>
          <p:cNvPr id="1031" name="Picture 7" descr="C:\Users\Project\AppData\Local\Microsoft\Windows\Temporary Internet Files\Content.IE5\K5U11ODN\MC900437634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172" y="3414328"/>
            <a:ext cx="3657143" cy="365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5008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Improved Employee Benefits</a:t>
            </a:r>
            <a:endParaRPr lang="en-US" altLang="x-none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x-none" smtClean="0"/>
              <a:t>Enhanced retirement package</a:t>
            </a:r>
          </a:p>
          <a:p>
            <a:r>
              <a:rPr lang="en-US" altLang="x-none" smtClean="0"/>
              <a:t>Dental coverage</a:t>
            </a:r>
          </a:p>
          <a:p>
            <a:r>
              <a:rPr lang="en-US" altLang="x-none" smtClean="0"/>
              <a:t>Health club membership</a:t>
            </a:r>
          </a:p>
          <a:p>
            <a:r>
              <a:rPr lang="en-US" altLang="x-none" smtClean="0"/>
              <a:t>Mental health days </a:t>
            </a:r>
          </a:p>
          <a:p>
            <a:endParaRPr lang="en-US" altLang="x-none" smtClean="0"/>
          </a:p>
          <a:p>
            <a:endParaRPr lang="en-US" altLang="x-none" smtClean="0"/>
          </a:p>
          <a:p>
            <a:endParaRPr lang="en-US" altLang="x-none" dirty="0"/>
          </a:p>
        </p:txBody>
      </p:sp>
      <p:pic>
        <p:nvPicPr>
          <p:cNvPr id="2055" name="Picture 7" descr="C:\Users\Project\AppData\Local\Microsoft\Windows\Temporary Internet Files\Content.IE5\K5U11ODN\MP900448691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12" b="100000" l="0" r="81625">
                        <a14:backgroundMark x1="40047" y1="56283" x2="4240" y2="54159"/>
                        <a14:backgroundMark x1="44523" y1="56283" x2="79741" y2="58584"/>
                        <a14:backgroundMark x1="44994" y1="63186" x2="44994" y2="99646"/>
                        <a14:backgroundMark x1="39105" y1="59646" x2="39340" y2="992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40" t="28177" r="18479"/>
          <a:stretch/>
        </p:blipFill>
        <p:spPr bwMode="auto">
          <a:xfrm>
            <a:off x="4860032" y="4395621"/>
            <a:ext cx="4042558" cy="2471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700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Employee Satisfaction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4261333"/>
              </p:ext>
            </p:extLst>
          </p:nvPr>
        </p:nvGraphicFramePr>
        <p:xfrm>
          <a:off x="457200" y="1774825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4378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Increased Commission Levels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457740"/>
              </p:ext>
            </p:extLst>
          </p:nvPr>
        </p:nvGraphicFramePr>
        <p:xfrm>
          <a:off x="2575334" y="2049780"/>
          <a:ext cx="3993333" cy="2758441"/>
        </p:xfrm>
        <a:graphic>
          <a:graphicData uri="http://schemas.openxmlformats.org/drawingml/2006/table">
            <a:tbl>
              <a:tblPr firstRow="1" firstCol="1" bandCol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</a:effectLst>
                <a:tableStyleId>{125E5076-3810-47DD-B79F-674D7AD40C01}</a:tableStyleId>
              </a:tblPr>
              <a:tblGrid>
                <a:gridCol w="609600"/>
                <a:gridCol w="1511525"/>
                <a:gridCol w="1872208"/>
              </a:tblGrid>
              <a:tr h="631371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Target </a:t>
                      </a:r>
                      <a:br>
                        <a:rPr lang="en-US" sz="2000" dirty="0" smtClean="0"/>
                      </a:br>
                      <a:r>
                        <a:rPr lang="en-US" sz="2000" dirty="0" smtClean="0"/>
                        <a:t>Sales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Commission Rate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543">
                <a:tc rowSpan="4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Units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Below 5000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None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5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5000-15000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1%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1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15000-25000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1.5%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1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Above 25000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2%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043608" y="5013176"/>
                <a:ext cx="72352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𝐶𝑜𝑚𝑚𝑖𝑠𝑠𝑖𝑜𝑛</m:t>
                      </m:r>
                      <m:r>
                        <a:rPr lang="en-US" b="0" i="1" smtClean="0">
                          <a:latin typeface="Cambria Math"/>
                        </a:rPr>
                        <m:t> 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𝑇𝑎𝑟𝑔𝑒𝑡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𝑆𝑎𝑙𝑒𝑠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𝐿𝑒𝑣𝑒𝑙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 ×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𝑈𝑛𝑖𝑡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𝑃𝑟𝑖𝑐𝑒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𝐶𝑜𝑚𝑚𝑖𝑠𝑠𝑖𝑜𝑛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𝑅𝑎𝑡𝑒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5013176"/>
                <a:ext cx="7235250" cy="369332"/>
              </a:xfrm>
              <a:prstGeom prst="rect">
                <a:avLst/>
              </a:prstGeom>
              <a:blipFill rotWithShape="1">
                <a:blip r:embed="rId2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8543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0</TotalTime>
  <Words>90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Wingdings</vt:lpstr>
      <vt:lpstr>Calibri</vt:lpstr>
      <vt:lpstr>Cambria Math</vt:lpstr>
      <vt:lpstr>Arial</vt:lpstr>
      <vt:lpstr>Wingdings 3</vt:lpstr>
      <vt:lpstr>Times New Roman</vt:lpstr>
      <vt:lpstr>Corbel</vt:lpstr>
      <vt:lpstr>Wingdings 2</vt:lpstr>
      <vt:lpstr>Module</vt:lpstr>
      <vt:lpstr>   Outlander Spices</vt:lpstr>
      <vt:lpstr>On the Web</vt:lpstr>
      <vt:lpstr>Improved Employee Benefits</vt:lpstr>
      <vt:lpstr>Employee Satisfaction</vt:lpstr>
      <vt:lpstr>Increased Commission Levels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2013-03-19T14:55:34Z</dcterms:created>
  <dcterms:modified xsi:type="dcterms:W3CDTF">2013-03-19T14:57:43Z</dcterms:modified>
</cp:coreProperties>
</file>