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Cambria" panose="02040503050406030204" pitchFamily="18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294967295" orient="horz" pos="2160" userDrawn="1">
          <p15:clr>
            <a:srgbClr val="A4A3A4"/>
          </p15:clr>
        </p15:guide>
        <p15:guide id="4294967295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3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73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02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83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38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2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3C79-1C97-4B32-B2AE-1A69C169643E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March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March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Tuesday, March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 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Presenting the Sales rollout plan</a:t>
            </a:r>
          </a:p>
          <a:p>
            <a:r>
              <a:rPr lang="en-US" dirty="0" smtClean="0"/>
              <a:t>Scheduling the kickoff event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</TotalTime>
  <Words>99</Words>
  <Application>Microsoft Office PowerPoint</Application>
  <PresentationFormat>On-screen Show (4:3)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Arial</vt:lpstr>
      <vt:lpstr>Cambria</vt:lpstr>
      <vt:lpstr>Adjacency</vt:lpstr>
      <vt:lpstr>Gourmet Collection Kickoff Meeting</vt:lpstr>
      <vt:lpstr>Why Add A New Product Line?</vt:lpstr>
      <vt:lpstr>Economic Concerns</vt:lpstr>
      <vt:lpstr>Progress To Date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Student01</cp:lastModifiedBy>
  <cp:revision>7</cp:revision>
  <dcterms:created xsi:type="dcterms:W3CDTF">2006-06-08T03:59:56Z</dcterms:created>
  <dcterms:modified xsi:type="dcterms:W3CDTF">2013-03-19T14:26:47Z</dcterms:modified>
</cp:coreProperties>
</file>