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2" r:id="rId2"/>
  </p:sldMasterIdLst>
  <p:notesMasterIdLst>
    <p:notesMasterId r:id="rId1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10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888A7752-73DE-404C-BA6F-63DEF987950B}" type="datetimeFigureOut">
              <a:rPr lang="en-US" smtClean="0"/>
              <a:pPr/>
              <a:t>8/29/2012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AEC00428-765A-4708-ADE2-3AAB557AF1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160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lt"/>
                <a:cs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8B8E7D2-F905-46E3-BDD3-0258335A3216}" type="datetime1">
              <a:rPr lang="en-US" smtClean="0"/>
              <a:pPr/>
              <a:t>8/29/2012</a:t>
            </a:fld>
            <a:endParaRPr lang="en-US" sz="1600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D4B5ADC2-7248-4799-8E52-477E151C3E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8/29/2012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8/29/2012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8" name="Shap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8/29/2012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2FB568A0-62B0-4129-95C4-7270BF844D61}" type="datetime1">
              <a:rPr lang="en-US" smtClean="0"/>
              <a:pPr/>
              <a:t>8/29/2012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7F31A-E594-408B-8114-4F8438303DA3}" type="datetime1">
              <a:rPr lang="en-US" smtClean="0"/>
              <a:pPr/>
              <a:t>8/29/2012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78398-2A5A-4309-94C2-82E465C1DCF8}" type="datetime1">
              <a:rPr lang="en-US" smtClean="0"/>
              <a:pPr/>
              <a:t>8/29/2012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8/29/2012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6" name="Shap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B58F6-778A-46C2-BFC0-8FD9B04A99E8}" type="datetime1">
              <a:rPr lang="en-US" smtClean="0"/>
              <a:pPr/>
              <a:t>8/29/2012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6" name="Shap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8/29/2012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9" name="Shap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8/29/2012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9" name="Shap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fld id="{33938BEC-55E3-4F9D-B5C5-76D23951C04A}" type="datetime1">
              <a:rPr lang="en-US" smtClean="0"/>
              <a:pPr/>
              <a:t>8/29/2012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10" name="Shap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l" rtl="0" eaLnBrk="1" latinLnBrk="0" hangingPunct="1"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Training Presentation</a:t>
            </a:r>
            <a:endParaRPr lang="en-US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Working Effectively and Accurately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Introduction</a:t>
            </a:r>
            <a:endParaRPr lang="en-US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Define the subject matter</a:t>
            </a:r>
          </a:p>
          <a:p>
            <a:r>
              <a:rPr lang="en-US" smtClean="0"/>
              <a:t>State what the audience will learn</a:t>
            </a:r>
          </a:p>
          <a:p>
            <a:r>
              <a:rPr lang="en-US" smtClean="0"/>
              <a:t>Find out if audience members have relevant backgrounds or interests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Agenda</a:t>
            </a:r>
            <a:endParaRPr lang="en-US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List the topics to be covered</a:t>
            </a:r>
          </a:p>
          <a:p>
            <a:r>
              <a:rPr lang="en-US" smtClean="0"/>
              <a:t>List the times allotted for each topic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Overview</a:t>
            </a:r>
            <a:endParaRPr lang="en-US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Give the big picture of the subject</a:t>
            </a:r>
          </a:p>
          <a:p>
            <a:r>
              <a:rPr lang="en-US" smtClean="0"/>
              <a:t>Explain how all the individual topics fit together</a:t>
            </a:r>
            <a:endParaRPr 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tretch>
            <a:fillRect/>
          </a:stretch>
        </p:blipFill>
        <p:spPr>
          <a:xfrm>
            <a:off x="4889953" y="1216025"/>
            <a:ext cx="3526518" cy="49371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Vocabulary</a:t>
            </a:r>
            <a:endParaRPr lang="en-US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6" name="Rectangle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Glossary of terms</a:t>
            </a:r>
          </a:p>
          <a:p>
            <a:r>
              <a:rPr lang="en-US" smtClean="0"/>
              <a:t>Define the terms as used in this training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Topic One</a:t>
            </a:r>
            <a:endParaRPr lang="en-US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Explain details</a:t>
            </a:r>
          </a:p>
          <a:p>
            <a:r>
              <a:rPr lang="en-US" smtClean="0"/>
              <a:t>Give an example</a:t>
            </a:r>
          </a:p>
          <a:p>
            <a:r>
              <a:rPr lang="en-US" smtClean="0"/>
              <a:t>Conduct exercises to reinforce learning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Topic Two</a:t>
            </a:r>
            <a:endParaRPr lang="en-US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Explain details</a:t>
            </a:r>
          </a:p>
          <a:p>
            <a:r>
              <a:rPr lang="en-US" smtClean="0"/>
              <a:t>Give an example</a:t>
            </a:r>
          </a:p>
          <a:p>
            <a:r>
              <a:rPr lang="en-US" smtClean="0"/>
              <a:t>Conduct exercises to reinforce learning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  <a:endParaRPr lang="en-US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Briefly review what was presented</a:t>
            </a:r>
          </a:p>
          <a:p>
            <a:r>
              <a:rPr lang="en-US" smtClean="0"/>
              <a:t>Identify ways to apply training</a:t>
            </a:r>
          </a:p>
          <a:p>
            <a:r>
              <a:rPr lang="en-US" smtClean="0"/>
              <a:t>Request feedback on training session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More Information</a:t>
            </a:r>
            <a:endParaRPr lang="en-US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List other training sessions</a:t>
            </a:r>
          </a:p>
          <a:p>
            <a:r>
              <a:rPr lang="en-US" smtClean="0"/>
              <a:t>List books, articles, and electronic sources</a:t>
            </a:r>
          </a:p>
          <a:p>
            <a:r>
              <a:rPr lang="en-US" smtClean="0"/>
              <a:t>List consulting services, other sources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ainPres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7663390-1AD8-4488-A23F-16904AB0972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TrainPres</Template>
  <TotalTime>0</TotalTime>
  <Words>138</Words>
  <Application>Microsoft Office PowerPoint</Application>
  <PresentationFormat>On-screen Show (4:3)</PresentationFormat>
  <Paragraphs>40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TrainPres</vt:lpstr>
      <vt:lpstr>Training Presentation</vt:lpstr>
      <vt:lpstr>Introduction</vt:lpstr>
      <vt:lpstr>Agenda</vt:lpstr>
      <vt:lpstr>Overview</vt:lpstr>
      <vt:lpstr>Vocabulary</vt:lpstr>
      <vt:lpstr>Topic One</vt:lpstr>
      <vt:lpstr>Topic Two</vt:lpstr>
      <vt:lpstr>Summary</vt:lpstr>
      <vt:lpstr>More Information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2012-08-29T18:30:47Z</dcterms:created>
  <dcterms:modified xsi:type="dcterms:W3CDTF">2012-08-29T18:32:08Z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TC101671269990</vt:lpwstr>
  </property>
</Properties>
</file>