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11"/>
  </p:notesMasterIdLst>
  <p:sldIdLst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54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6655-ADBE-4849-80BF-02DADFDF22DB}" type="datetimeFigureOut">
              <a:rPr lang="en-US" smtClean="0"/>
              <a:t>9/16/2015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6635A-ECC5-4AE9-A5D2-C7C04E21F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1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where we want people to imagine themselves this 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99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some people think about winter,</a:t>
            </a:r>
            <a:r>
              <a:rPr lang="en-US" baseline="0" dirty="0" smtClean="0"/>
              <a:t> they only focus on cold weather, snow, ice, and difficult commutes.</a:t>
            </a:r>
          </a:p>
          <a:p>
            <a:r>
              <a:rPr lang="en-US" baseline="0" dirty="0" smtClean="0"/>
              <a:t>But, this is the perfect time of year to get outside and beat cabin fever.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78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baseline="0" dirty="0" smtClean="0"/>
              <a:t> people think their best bet is to hunker down and wait it out inside.</a:t>
            </a:r>
          </a:p>
          <a:p>
            <a:r>
              <a:rPr lang="en-US" baseline="0" dirty="0" smtClean="0"/>
              <a:t>But, people feel better when they are exposed to some sun.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6635A-ECC5-4AE9-A5D2-C7C04E21F8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38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winter, we want people to “Think Outside</a:t>
            </a:r>
            <a:r>
              <a:rPr lang="en-US" baseline="0" dirty="0" smtClean="0"/>
              <a:t> the House!”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2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9/16/2015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Winter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Yourself Here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382757" y="2896737"/>
            <a:ext cx="4378487" cy="3246120"/>
            <a:chOff x="440141" y="2896737"/>
            <a:chExt cx="4378487" cy="32461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141" y="2896737"/>
              <a:ext cx="4378487" cy="324612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30303"/>
                </a:clrFrom>
                <a:clrTo>
                  <a:srgbClr val="030303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00" b="91333" l="9346" r="9345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2896737"/>
              <a:ext cx="2315404" cy="32458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1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Change People’s View</a:t>
            </a:r>
            <a:br>
              <a:rPr lang="en-US" dirty="0" smtClean="0"/>
            </a:br>
            <a:r>
              <a:rPr lang="en-US" dirty="0" smtClean="0"/>
              <a:t>of Winter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They See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They Should Imagine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3515792"/>
            <a:ext cx="3822700" cy="2523579"/>
          </a:xfrm>
        </p:spPr>
      </p:pic>
      <p:pic>
        <p:nvPicPr>
          <p:cNvPr id="11" name="Content Placeholder 10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05200"/>
            <a:ext cx="3822192" cy="2523744"/>
          </a:xfrm>
        </p:spPr>
      </p:pic>
    </p:spTree>
    <p:extLst>
      <p:ext uri="{BB962C8B-B14F-4D97-AF65-F5344CB8AC3E}">
        <p14:creationId xmlns:p14="http://schemas.microsoft.com/office/powerpoint/2010/main" val="130254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Winter Doesn’t Have to Mean Long Months Trapped Inside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Hunker Down…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When They Need to Get Out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199" y="3429000"/>
            <a:ext cx="1796352" cy="26971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429000"/>
            <a:ext cx="2666999" cy="2697163"/>
          </a:xfrm>
        </p:spPr>
      </p:pic>
    </p:spTree>
    <p:extLst>
      <p:ext uri="{BB962C8B-B14F-4D97-AF65-F5344CB8AC3E}">
        <p14:creationId xmlns:p14="http://schemas.microsoft.com/office/powerpoint/2010/main" val="42299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194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140</Words>
  <Application>Microsoft Office PowerPoint</Application>
  <PresentationFormat>On-screen Show (4:3)</PresentationFormat>
  <Paragraphs>20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Calibri</vt:lpstr>
      <vt:lpstr>Candara</vt:lpstr>
      <vt:lpstr>Symbol</vt:lpstr>
      <vt:lpstr>Waveform</vt:lpstr>
      <vt:lpstr>1_Waveform</vt:lpstr>
      <vt:lpstr>2_Waveform</vt:lpstr>
      <vt:lpstr>3_Waveform</vt:lpstr>
      <vt:lpstr>4_Waveform</vt:lpstr>
      <vt:lpstr>Winter Wonder</vt:lpstr>
      <vt:lpstr>Imagine Yourself Here</vt:lpstr>
      <vt:lpstr>Let’s Change People’s View of Winter</vt:lpstr>
      <vt:lpstr>Winter Doesn’t Have to Mean Long Months Trapped Inside</vt:lpstr>
      <vt:lpstr>Think Outside the House</vt:lpstr>
    </vt:vector>
  </TitlesOfParts>
  <Company>elementk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Wonder</dc:title>
  <dc:creator>Tim Barnosky</dc:creator>
  <cp:lastModifiedBy>Jason Mathew</cp:lastModifiedBy>
  <cp:revision>3</cp:revision>
  <dcterms:created xsi:type="dcterms:W3CDTF">2012-06-21T14:07:35Z</dcterms:created>
  <dcterms:modified xsi:type="dcterms:W3CDTF">2015-09-16T12:12:11Z</dcterms:modified>
</cp:coreProperties>
</file>