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70" r:id="rId12"/>
    <p:sldId id="271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11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B115-14FA-42B1-A5C1-37B565908435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16DE-AE5F-4E34-B665-34E3C8BC1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66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3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22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7105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48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9570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78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2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5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9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68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7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3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0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36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B8EA8D-19E3-4F00-BA81-079B0A954638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"/>
            <a:ext cx="1912682" cy="4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32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799" y="914400"/>
            <a:ext cx="6154713" cy="2133872"/>
          </a:xfrm>
        </p:spPr>
        <p:txBody>
          <a:bodyPr anchor="ctr">
            <a:normAutofit/>
          </a:bodyPr>
          <a:lstStyle/>
          <a:p>
            <a:pPr algn="ctr"/>
            <a:r>
              <a:rPr lang="en-US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Develetech Industries </a:t>
            </a:r>
            <a:br>
              <a:rPr lang="en-US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Product Development Vision</a:t>
            </a:r>
            <a:endParaRPr lang="en-US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5455" y="3352800"/>
            <a:ext cx="2819400" cy="575732"/>
          </a:xfrm>
          <a:noFill/>
        </p:spPr>
        <p:txBody>
          <a:bodyPr>
            <a:normAutofit fontScale="92500"/>
          </a:bodyPr>
          <a:lstStyle/>
          <a:p>
            <a:pPr>
              <a:spcBef>
                <a:spcPct val="0"/>
              </a:spcBef>
            </a:pPr>
            <a:r>
              <a:rPr lang="en-US" sz="28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</a:t>
            </a:r>
            <a:r>
              <a:rPr lang="en-US" sz="28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Visions Now</a:t>
            </a:r>
            <a:endParaRPr lang="en-US" sz="28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04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4" y="3727867"/>
            <a:ext cx="1867081" cy="1904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1517008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" y="3411415"/>
            <a:ext cx="2362200" cy="253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1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TBD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0"/>
              </a:spcBef>
            </a:pPr>
            <a:r>
              <a:rPr lang="en-US" sz="28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Gaming</a:t>
            </a:r>
          </a:p>
        </p:txBody>
      </p:sp>
    </p:spTree>
    <p:extLst>
      <p:ext uri="{BB962C8B-B14F-4D97-AF65-F5344CB8AC3E}">
        <p14:creationId xmlns:p14="http://schemas.microsoft.com/office/powerpoint/2010/main" val="66994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6" y="3124200"/>
            <a:ext cx="1876425" cy="251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25159"/>
            <a:ext cx="1771650" cy="85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295400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20000"/>
              </a:lnSpc>
              <a:buSzPct val="125000"/>
              <a:buFont typeface="Arial" panose="020B0604020202020204" pitchFamily="34" charset="0"/>
            </a:pPr>
            <a: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  <a:br>
              <a:rPr lang="en-US" sz="280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cap="none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9" y="1600200"/>
            <a:ext cx="7474001" cy="191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4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 Business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market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share by penetrating further into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growing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phone and tablet PC markets.</a:t>
            </a:r>
          </a:p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 mobile and home gaming platforms – “Always with you.”</a:t>
            </a:r>
          </a:p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First-to-market “next generation” Web-TV experience.</a:t>
            </a: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294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Knomatico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spcBef>
                <a:spcPct val="0"/>
              </a:spcBef>
            </a:pPr>
            <a:r>
              <a:rPr lang="en-US" sz="28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Tablet</a:t>
            </a:r>
            <a:endParaRPr lang="en-US" sz="2800" b="1" cap="none" dirty="0">
              <a:ln w="38100"/>
              <a:solidFill>
                <a:schemeClr val="accent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152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200400"/>
            <a:ext cx="428625" cy="2695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3200400"/>
            <a:ext cx="1771650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228600"/>
            <a:ext cx="187642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GeoExis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0"/>
              </a:spcBef>
            </a:pPr>
            <a:r>
              <a:rPr lang="en-US" sz="28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Phone</a:t>
            </a:r>
          </a:p>
        </p:txBody>
      </p:sp>
    </p:spTree>
    <p:extLst>
      <p:ext uri="{BB962C8B-B14F-4D97-AF65-F5344CB8AC3E}">
        <p14:creationId xmlns:p14="http://schemas.microsoft.com/office/powerpoint/2010/main" val="232146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69469"/>
            <a:ext cx="428625" cy="235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8" y="3200400"/>
            <a:ext cx="1503884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28600"/>
            <a:ext cx="15144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1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TBD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0"/>
              </a:spcBef>
            </a:pPr>
            <a:r>
              <a:rPr lang="en-US" sz="28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Flat Screen TV</a:t>
            </a:r>
          </a:p>
        </p:txBody>
      </p:sp>
    </p:spTree>
    <p:extLst>
      <p:ext uri="{BB962C8B-B14F-4D97-AF65-F5344CB8AC3E}">
        <p14:creationId xmlns:p14="http://schemas.microsoft.com/office/powerpoint/2010/main" val="4849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3200400"/>
            <a:ext cx="533400" cy="2358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8" y="3200400"/>
            <a:ext cx="972145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795"/>
            <a:ext cx="2667358" cy="208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29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TBD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0"/>
              </a:spcBef>
            </a:pPr>
            <a:r>
              <a:rPr lang="en-US" sz="2800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Lap Top PC</a:t>
            </a:r>
          </a:p>
        </p:txBody>
      </p:sp>
    </p:spTree>
    <p:extLst>
      <p:ext uri="{BB962C8B-B14F-4D97-AF65-F5344CB8AC3E}">
        <p14:creationId xmlns:p14="http://schemas.microsoft.com/office/powerpoint/2010/main" val="7249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112</TotalTime>
  <Words>77</Words>
  <Application>Microsoft Office PowerPoint</Application>
  <PresentationFormat>On-screen Show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Unicode MS</vt:lpstr>
      <vt:lpstr>Calibri</vt:lpstr>
      <vt:lpstr>Century Gothic</vt:lpstr>
      <vt:lpstr>Wingdings 3</vt:lpstr>
      <vt:lpstr>Slice</vt:lpstr>
      <vt:lpstr>Develetech Industries  Product Development Vision</vt:lpstr>
      <vt:lpstr>Vision Business Value</vt:lpstr>
      <vt:lpstr>Project Name: Knomatico</vt:lpstr>
      <vt:lpstr>PowerPoint Presentation</vt:lpstr>
      <vt:lpstr>Project Name: GeoExis</vt:lpstr>
      <vt:lpstr>PowerPoint Presentation</vt:lpstr>
      <vt:lpstr>Project Name: TBD</vt:lpstr>
      <vt:lpstr>PowerPoint Presentation</vt:lpstr>
      <vt:lpstr>Project Name: TBD</vt:lpstr>
      <vt:lpstr>PowerPoint Presentation</vt:lpstr>
      <vt:lpstr>Project Name: TBD</vt:lpstr>
      <vt:lpstr>PowerPoint Presentation</vt:lpstr>
      <vt:lpstr>New Visions Now 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Develetech Ind. Product Vision</dc:title>
  <dc:creator>Tim Barnosky</dc:creator>
  <cp:lastModifiedBy>Jason Mathew</cp:lastModifiedBy>
  <cp:revision>22</cp:revision>
  <dcterms:created xsi:type="dcterms:W3CDTF">2012-06-11T13:31:33Z</dcterms:created>
  <dcterms:modified xsi:type="dcterms:W3CDTF">2015-09-11T08:30:30Z</dcterms:modified>
</cp:coreProperties>
</file>