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6/21/2012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263D-3AB5-444D-9D9D-BDBCC8B5A9EB}" type="datetimeFigureOut">
              <a:rPr lang="en-US" smtClean="0"/>
              <a:t>6/21/2012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BCC263D-3AB5-444D-9D9D-BDBCC8B5A9EB}" type="datetimeFigureOut">
              <a:rPr lang="en-US" smtClean="0"/>
              <a:t>6/21/2012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9A5FF05-852E-4009-B53A-8728D16CBBA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Sales Meeting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Cautions and Concerns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908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71600" y="3352800"/>
            <a:ext cx="6324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Sales figures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Causes and concerns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Solutions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417269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Comparison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Last FY and the Present 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183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469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072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and Concerns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46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0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05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7</TotalTime>
  <Words>28</Words>
  <Application>Microsoft Office PowerPoint</Application>
  <PresentationFormat>On-screen Show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Perspective</vt:lpstr>
      <vt:lpstr>Sales Meeting</vt:lpstr>
      <vt:lpstr>Agenda</vt:lpstr>
      <vt:lpstr>Sales Comparison </vt:lpstr>
      <vt:lpstr>PowerPoint Presentation</vt:lpstr>
      <vt:lpstr>PowerPoint Presentation</vt:lpstr>
      <vt:lpstr>Causes and Concerns</vt:lpstr>
      <vt:lpstr>Solutions</vt:lpstr>
      <vt:lpstr>Next Steps</vt:lpstr>
    </vt:vector>
  </TitlesOfParts>
  <Company>elementk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Meeting</dc:title>
  <dc:creator>Tim Barnosky</dc:creator>
  <cp:lastModifiedBy>Tim Barnosky</cp:lastModifiedBy>
  <cp:revision>1</cp:revision>
  <dcterms:created xsi:type="dcterms:W3CDTF">2012-06-21T14:58:10Z</dcterms:created>
  <dcterms:modified xsi:type="dcterms:W3CDTF">2012-06-21T15:05:13Z</dcterms:modified>
</cp:coreProperties>
</file>