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Sales Drop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line3D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Last FY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Sheet1!$B$1:$E$1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175</c:v>
                </c:pt>
                <c:pt idx="1">
                  <c:v>250</c:v>
                </c:pt>
                <c:pt idx="2">
                  <c:v>227</c:v>
                </c:pt>
                <c:pt idx="3">
                  <c:v>432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4D0-4DE8-BA43-797F3878D00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Current FY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strRef>
              <c:f>Sheet1!$B$1:$E$1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123</c:v>
                </c:pt>
                <c:pt idx="1">
                  <c:v>198</c:v>
                </c:pt>
                <c:pt idx="2">
                  <c:v>178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4D0-4DE8-BA43-797F3878D0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174320"/>
        <c:axId val="234172352"/>
        <c:axId val="453517672"/>
      </c:line3DChart>
      <c:catAx>
        <c:axId val="23417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172352"/>
        <c:crosses val="autoZero"/>
        <c:auto val="1"/>
        <c:lblAlgn val="ctr"/>
        <c:lblOffset val="100"/>
        <c:noMultiLvlLbl val="0"/>
      </c:catAx>
      <c:valAx>
        <c:axId val="23417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174320"/>
        <c:crosses val="autoZero"/>
        <c:crossBetween val="between"/>
      </c:valAx>
      <c:serAx>
        <c:axId val="4535176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172352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9/23/2015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Cautions and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Comparison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 FY and the Present 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Drop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989126"/>
              </p:ext>
            </p:extLst>
          </p:nvPr>
        </p:nvGraphicFramePr>
        <p:xfrm>
          <a:off x="1676400" y="3124200"/>
          <a:ext cx="6096000" cy="136080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86721832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2437275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4843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17853267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82659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Q4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1024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Last FY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227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432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4735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Current FY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123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198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178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48907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665007672"/>
              </p:ext>
            </p:extLst>
          </p:nvPr>
        </p:nvGraphicFramePr>
        <p:xfrm>
          <a:off x="1524000" y="1397000"/>
          <a:ext cx="6096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407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and Concerns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17</TotalTime>
  <Words>48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Perspective</vt:lpstr>
      <vt:lpstr>Sales Meeting</vt:lpstr>
      <vt:lpstr>Agenda</vt:lpstr>
      <vt:lpstr>Sales Comparison </vt:lpstr>
      <vt:lpstr>Sales Drop</vt:lpstr>
      <vt:lpstr>PowerPoint Presentation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Jason Mathew</cp:lastModifiedBy>
  <cp:revision>2</cp:revision>
  <dcterms:created xsi:type="dcterms:W3CDTF">2012-06-21T14:58:10Z</dcterms:created>
  <dcterms:modified xsi:type="dcterms:W3CDTF">2015-09-23T02:46:32Z</dcterms:modified>
</cp:coreProperties>
</file>