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1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844" y="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C5C2A-F9B1-4E76-AE9D-E2B1825486E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A6BA6-2E6B-4A14-8B4B-101796EFE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32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14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Autofit/>
          </a:bodyPr>
          <a:lstStyle>
            <a:lvl1pPr>
              <a:defRPr lang="en-US" sz="4800" b="0" kern="12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67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023" y="533400"/>
            <a:ext cx="6154713" cy="312420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5179" y="3276601"/>
            <a:ext cx="2438400" cy="381000"/>
          </a:xfr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587"/>
          <a:stretch/>
        </p:blipFill>
        <p:spPr bwMode="auto">
          <a:xfrm>
            <a:off x="3128190" y="4114800"/>
            <a:ext cx="2651760" cy="1770754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>
            <a:outerShdw blurRad="50800" dist="38100" dir="2700000" sx="101000" sy="101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Melius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Laptop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2.3 GHz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TB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Dedicated HD Graphics  Card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1280x768 LED-Backlit Display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802.11n Networking                       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Protoi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6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80" y="249072"/>
            <a:ext cx="904875" cy="28194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3.2 GHz Quad-Core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1843 GFLOPS, 800MHz GPU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500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4GB Unified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3563258" cy="1143000"/>
          </a:xfrm>
          <a:noFill/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474001" cy="191682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share by penetrating further into the growing mobile phone and tablet </a:t>
            </a:r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PC markets.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ave 11"/>
          <p:cNvSpPr/>
          <p:nvPr/>
        </p:nvSpPr>
        <p:spPr>
          <a:xfrm>
            <a:off x="1097280" y="4953000"/>
            <a:ext cx="3474720" cy="1447800"/>
          </a:xfrm>
          <a:prstGeom prst="wav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10354" cy="744252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IN" sz="4800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Introducing</a:t>
            </a:r>
            <a:endParaRPr lang="en-IN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3657600" y="4343400"/>
            <a:ext cx="3474720" cy="1447800"/>
          </a:xfrm>
          <a:prstGeom prst="wav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Protoi</a:t>
            </a:r>
          </a:p>
        </p:txBody>
      </p:sp>
      <p:sp>
        <p:nvSpPr>
          <p:cNvPr id="10" name="Wave 9"/>
          <p:cNvSpPr/>
          <p:nvPr/>
        </p:nvSpPr>
        <p:spPr>
          <a:xfrm>
            <a:off x="1097280" y="3048000"/>
            <a:ext cx="3474720" cy="1447800"/>
          </a:xfrm>
          <a:prstGeom prst="wav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GeoExis</a:t>
            </a:r>
          </a:p>
        </p:txBody>
      </p:sp>
      <p:sp>
        <p:nvSpPr>
          <p:cNvPr id="11" name="Wave 10"/>
          <p:cNvSpPr/>
          <p:nvPr/>
        </p:nvSpPr>
        <p:spPr>
          <a:xfrm>
            <a:off x="3657600" y="2362200"/>
            <a:ext cx="3474720" cy="1447800"/>
          </a:xfrm>
          <a:prstGeom prst="wav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Melius</a:t>
            </a:r>
          </a:p>
        </p:txBody>
      </p:sp>
      <p:sp>
        <p:nvSpPr>
          <p:cNvPr id="9" name="Wave 8"/>
          <p:cNvSpPr/>
          <p:nvPr/>
        </p:nvSpPr>
        <p:spPr>
          <a:xfrm>
            <a:off x="1097280" y="1371600"/>
            <a:ext cx="3474720" cy="1447800"/>
          </a:xfrm>
          <a:prstGeom prst="wave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Knomatico</a:t>
            </a:r>
          </a:p>
        </p:txBody>
      </p:sp>
    </p:spTree>
    <p:extLst>
      <p:ext uri="{BB962C8B-B14F-4D97-AF65-F5344CB8AC3E}">
        <p14:creationId xmlns:p14="http://schemas.microsoft.com/office/powerpoint/2010/main" val="135976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0" grpId="0" build="p" animBg="1"/>
      <p:bldP spid="11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Knomatico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54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42975" y="228600"/>
            <a:ext cx="3657600" cy="6400800"/>
            <a:chOff x="942975" y="228600"/>
            <a:chExt cx="3067050" cy="5676900"/>
          </a:xfrm>
          <a:scene3d>
            <a:camera prst="perspectiveAbove"/>
            <a:lightRig rig="threePt" dir="t"/>
          </a:scene3d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3200400"/>
              <a:ext cx="428625" cy="26955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3200400"/>
              <a:ext cx="1771650" cy="27051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228600"/>
              <a:ext cx="1876425" cy="272415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5257800" y="1066800"/>
            <a:ext cx="32766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9</a:t>
            </a:r>
            <a:r>
              <a:rPr lang="en-US" dirty="0" smtClean="0"/>
              <a:t>” Widescreen XGA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32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18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19.5 Oz Weight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GeoExis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3528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30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1.5 GHz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4” 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16 Megapixel 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Handia</a:t>
            </a:r>
            <a:endParaRPr lang="en-US" sz="4800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dirty="0" smtClean="0"/>
              <a:t>Product Features</a:t>
            </a:r>
          </a:p>
          <a:p>
            <a:pPr algn="ctr"/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40-72” LED Screens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1080p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240 Hz Refresh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Wi-Fi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Develetech Next Streaming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6 HDMI 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382</TotalTime>
  <Words>200</Words>
  <Application>Microsoft Office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Calibri</vt:lpstr>
      <vt:lpstr>Century Gothic</vt:lpstr>
      <vt:lpstr>Wingdings 3</vt:lpstr>
      <vt:lpstr>Slice</vt:lpstr>
      <vt:lpstr>Develetech Industries  Product Development Vision</vt:lpstr>
      <vt:lpstr>Vision Business Value</vt:lpstr>
      <vt:lpstr>Introducing</vt:lpstr>
      <vt:lpstr>Project Name: Knomatico</vt:lpstr>
      <vt:lpstr>PowerPoint Presentation</vt:lpstr>
      <vt:lpstr>Project Name: GeoExis</vt:lpstr>
      <vt:lpstr>PowerPoint Presentation</vt:lpstr>
      <vt:lpstr>Project Name: Handia</vt:lpstr>
      <vt:lpstr>PowerPoint Presentation</vt:lpstr>
      <vt:lpstr>Project Name: Melius</vt:lpstr>
      <vt:lpstr>PowerPoint Presentation</vt:lpstr>
      <vt:lpstr>Project Name: Protoi</vt:lpstr>
      <vt:lpstr>PowerPoint Presentation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Admin</cp:lastModifiedBy>
  <cp:revision>46</cp:revision>
  <dcterms:created xsi:type="dcterms:W3CDTF">2012-06-11T13:31:33Z</dcterms:created>
  <dcterms:modified xsi:type="dcterms:W3CDTF">2015-10-29T09:09:21Z</dcterms:modified>
</cp:coreProperties>
</file>