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handoutMasterIdLst>
    <p:handoutMasterId r:id="rId17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296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89911" autoAdjust="0"/>
  </p:normalViewPr>
  <p:slideViewPr>
    <p:cSldViewPr snapToGrid="0">
      <p:cViewPr varScale="1">
        <p:scale>
          <a:sx n="76" d="100"/>
          <a:sy n="76" d="100"/>
        </p:scale>
        <p:origin x="126" y="780"/>
      </p:cViewPr>
      <p:guideLst>
        <p:guide orient="horz" pos="2160"/>
        <p:guide pos="3840"/>
        <p:guide pos="7296"/>
        <p:guide orient="horz" pos="41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253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96EA6-6F25-4F19-87BA-7ADCC16DAEFF}" type="datetimeFigureOut">
              <a:rPr lang="en-US" smtClean="0"/>
              <a:t>5/23/2018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E50CC-F33A-4EF4-9F12-93EC4A21A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C172E-A8B5-46F6-B05C-DFA3E2E0F207}" type="datetimeFigureOut">
              <a:rPr lang="en-US" smtClean="0"/>
              <a:t>5/23/2018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74CE4-FBD8-4481-AEFB-CA53E599A7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974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67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descriptions should be brief.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871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Example objectives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At the end of this lesson, you will be able to: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Save files to the team Web server.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Move files to different locations on the team Web server.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Share files on the team Web server.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4413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0B302-F4DC-4547-9C74-CF794137D16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655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3" name="Rectangle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4" name="Rectangle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5" name="Rectangle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6" name="Rectangle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7" name="Rectangle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1" name="Rectangle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2389009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  <a:endParaRPr kumimoji="0"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7265116" y="4205288"/>
            <a:ext cx="1727200" cy="457200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9043832" y="4206240"/>
            <a:ext cx="1280160" cy="457200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4E708F12-96AD-4ED4-8132-A78F5E42C1F5}" type="datetime1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1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5pPr>
              <a:defRPr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A170-8299-44AD-AEEF-FC686C3D7804}" type="datetime1">
              <a:rPr lang="en-US" smtClean="0"/>
              <a:t>5/23/2018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84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9042400" y="1143000"/>
            <a:ext cx="2540000" cy="5448300"/>
          </a:xfrm>
        </p:spPr>
        <p:txBody>
          <a:bodyPr vert="eaVert"/>
          <a:lstStyle>
            <a:lvl1pPr>
              <a:defRPr/>
            </a:lvl1pPr>
          </a:lstStyle>
          <a:p>
            <a:r>
              <a:rPr kumimoji="0" lang="en-US" dirty="0"/>
              <a:t>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09600" y="1143000"/>
            <a:ext cx="8331200" cy="5448300"/>
          </a:xfrm>
        </p:spPr>
        <p:txBody>
          <a:bodyPr vert="eaVert"/>
          <a:lstStyle>
            <a:lvl5pPr>
              <a:defRPr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763A-68EC-4ECD-9620-D9FE9CDDD622}" type="datetime1">
              <a:rPr lang="en-US" smtClean="0"/>
              <a:t>5/23/2018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0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5pPr>
              <a:defRPr/>
            </a:lvl5pPr>
            <a:lvl6pPr>
              <a:defRPr/>
            </a:lvl6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BEDD-6160-49BB-B372-861DE7DE9BA5}" type="datetime1">
              <a:rPr lang="en-US" smtClean="0"/>
              <a:t>5/23/2018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3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968322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819F-B7FD-4B29-8F66-9E318144BC2A}" type="datetime1">
              <a:rPr lang="en-US" smtClean="0"/>
              <a:t>5/23/2018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341875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341875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A159C-B6E0-4F10-9F4A-2FA57003B139}" type="datetime1">
              <a:rPr lang="en-US" smtClean="0"/>
              <a:t>5/23/2018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44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dirty="0"/>
              <a:t>Add a footer</a:t>
            </a:r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70CBBB-D1D1-4386-A5E9-07F3477B78F3}" type="datetime1">
              <a:rPr lang="en-US" smtClean="0"/>
              <a:t>5/23/2018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/>
          <a:lstStyle/>
          <a:p>
            <a:fld id="{9FA4CAD8-0EA7-4615-B69B-B2F199EF3A93}" type="datetime1">
              <a:rPr lang="en-US" smtClean="0"/>
              <a:t>5/23/2018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4BD7-6953-492C-921B-E68B2D7F14C8}" type="datetime1">
              <a:rPr lang="en-US" smtClean="0"/>
              <a:t>5/23/2018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dirty="0"/>
              <a:t>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050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580573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7D9B-D4D3-4E23-88DF-2E354FA43196}" type="datetime1">
              <a:rPr lang="en-US" smtClean="0"/>
              <a:t>5/23/2018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6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67C5-D04E-4576-B61C-12ABA14BBD6C}" type="datetime1">
              <a:rPr lang="en-US" smtClean="0"/>
              <a:t>5/23/2018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6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0" name="Rectangle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1" name="Rectangle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2" name="Rectangle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C20F09E4-6EA4-4BF3-9FC8-FF40373B88E6}" type="datetime1">
              <a:rPr lang="en-US" smtClean="0"/>
              <a:pPr/>
              <a:t>5/23/2018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>
            <a:lumMod val="75000"/>
          </a:schemeClr>
        </a:buClr>
        <a:buFont typeface="Georgia"/>
        <a:buChar char="•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>
            <a:lumMod val="75000"/>
          </a:schemeClr>
        </a:buClr>
        <a:buFont typeface="Georgia"/>
        <a:buChar char="▫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of Training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Presented by</a:t>
            </a:r>
          </a:p>
          <a:p>
            <a:r>
              <a:rPr lang="en-US" dirty="0"/>
              <a:t>Your Name</a:t>
            </a:r>
          </a:p>
        </p:txBody>
      </p:sp>
    </p:spTree>
    <p:extLst>
      <p:ext uri="{BB962C8B-B14F-4D97-AF65-F5344CB8AC3E}">
        <p14:creationId xmlns:p14="http://schemas.microsoft.com/office/powerpoint/2010/main" val="7063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3: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List the intended outcomes for this training session.</a:t>
            </a:r>
          </a:p>
          <a:p>
            <a:r>
              <a:rPr lang="en-US" dirty="0"/>
              <a:t>Each objective should be concise, should contain a verb, and should have a measurable result.</a:t>
            </a:r>
          </a:p>
        </p:txBody>
      </p:sp>
    </p:spTree>
    <p:extLst>
      <p:ext uri="{BB962C8B-B14F-4D97-AF65-F5344CB8AC3E}">
        <p14:creationId xmlns:p14="http://schemas.microsoft.com/office/powerpoint/2010/main" val="415534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3: Content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Add text here. </a:t>
            </a:r>
          </a:p>
          <a:p>
            <a:r>
              <a:rPr lang="en-US" dirty="0"/>
              <a:t>To add a picture, chart, or other content in the right column, click the appropriate icon.</a:t>
            </a:r>
          </a:p>
          <a:p>
            <a:r>
              <a:rPr lang="en-US" dirty="0"/>
              <a:t>To add a slide, click New Slide on the Insert menu, or press CTRL+M.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32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3: Wrap-up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Summarize important points.</a:t>
            </a:r>
          </a:p>
          <a:p>
            <a:r>
              <a:rPr lang="en-US" dirty="0"/>
              <a:t>Allow time for questions.</a:t>
            </a:r>
          </a:p>
        </p:txBody>
      </p:sp>
    </p:spTree>
    <p:extLst>
      <p:ext uri="{BB962C8B-B14F-4D97-AF65-F5344CB8AC3E}">
        <p14:creationId xmlns:p14="http://schemas.microsoft.com/office/powerpoint/2010/main" val="153152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List important points from each lesson.</a:t>
            </a:r>
          </a:p>
          <a:p>
            <a:r>
              <a:rPr lang="en-US" dirty="0"/>
              <a:t>Provide resources for more information on subject.</a:t>
            </a:r>
          </a:p>
          <a:p>
            <a:pPr lvl="1"/>
            <a:r>
              <a:rPr lang="en-US" dirty="0"/>
              <a:t>List resources on this slide.</a:t>
            </a:r>
          </a:p>
          <a:p>
            <a:pPr lvl="1"/>
            <a:r>
              <a:rPr lang="en-US" dirty="0"/>
              <a:t>Provide handouts with additional resource material.</a:t>
            </a:r>
          </a:p>
        </p:txBody>
      </p:sp>
    </p:spTree>
    <p:extLst>
      <p:ext uri="{BB962C8B-B14F-4D97-AF65-F5344CB8AC3E}">
        <p14:creationId xmlns:p14="http://schemas.microsoft.com/office/powerpoint/2010/main" val="380951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Assessment and Evaluation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Prepare a quiz or challenge to assess how much information participants learned.</a:t>
            </a:r>
          </a:p>
          <a:p>
            <a:r>
              <a:rPr lang="en-US" dirty="0"/>
              <a:t>Survey participants to see if they found the training beneficial.</a:t>
            </a:r>
          </a:p>
        </p:txBody>
      </p:sp>
    </p:spTree>
    <p:extLst>
      <p:ext uri="{BB962C8B-B14F-4D97-AF65-F5344CB8AC3E}">
        <p14:creationId xmlns:p14="http://schemas.microsoft.com/office/powerpoint/2010/main" val="68765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Introduce the subject of the presentation.</a:t>
            </a:r>
          </a:p>
          <a:p>
            <a:r>
              <a:rPr lang="en-US" dirty="0"/>
              <a:t>State how presentation will benefit audience.</a:t>
            </a:r>
          </a:p>
          <a:p>
            <a:r>
              <a:rPr lang="en-US" dirty="0"/>
              <a:t>State presenter’s level of expertise in subject.</a:t>
            </a:r>
          </a:p>
          <a:p>
            <a:r>
              <a:rPr lang="en-US" dirty="0"/>
              <a:t>Tip: Click and scroll in the notes pane below to see more instructions, or to add your own speaker notes.</a:t>
            </a:r>
          </a:p>
        </p:txBody>
      </p:sp>
    </p:spTree>
    <p:extLst>
      <p:ext uri="{BB962C8B-B14F-4D97-AF65-F5344CB8AC3E}">
        <p14:creationId xmlns:p14="http://schemas.microsoft.com/office/powerpoint/2010/main" val="185189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Lesson 1: Name</a:t>
            </a:r>
          </a:p>
          <a:p>
            <a:pPr lvl="1"/>
            <a:r>
              <a:rPr lang="en-US" dirty="0"/>
              <a:t>Provide brief description, if desired.</a:t>
            </a:r>
          </a:p>
          <a:p>
            <a:r>
              <a:rPr lang="en-US" dirty="0"/>
              <a:t>Lesson 2: Name</a:t>
            </a:r>
          </a:p>
          <a:p>
            <a:pPr lvl="1"/>
            <a:r>
              <a:rPr lang="en-US" dirty="0"/>
              <a:t>Provide brief description, if desired.</a:t>
            </a:r>
          </a:p>
          <a:p>
            <a:r>
              <a:rPr lang="en-US" dirty="0"/>
              <a:t>Lesson 3: Name</a:t>
            </a:r>
          </a:p>
          <a:p>
            <a:pPr lvl="1"/>
            <a:r>
              <a:rPr lang="en-US" dirty="0"/>
              <a:t>Provide brief description, if desired.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86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List the intended outcomes for this training session.</a:t>
            </a:r>
          </a:p>
          <a:p>
            <a:r>
              <a:rPr lang="en-US" dirty="0"/>
              <a:t>Each objective should be concise, should contain a verb, and should have a measurable result.</a:t>
            </a:r>
          </a:p>
          <a:p>
            <a:r>
              <a:rPr lang="en-US" dirty="0"/>
              <a:t>Tip: Click and scroll in the notes pane below to see examples, or to add your own speaker notes.</a:t>
            </a:r>
          </a:p>
        </p:txBody>
      </p:sp>
    </p:spTree>
    <p:extLst>
      <p:ext uri="{BB962C8B-B14F-4D97-AF65-F5344CB8AC3E}">
        <p14:creationId xmlns:p14="http://schemas.microsoft.com/office/powerpoint/2010/main" val="38488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Content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Add text here. </a:t>
            </a:r>
          </a:p>
          <a:p>
            <a:r>
              <a:rPr lang="en-US" dirty="0"/>
              <a:t>To add a picture, chart, or other content in the right column, click the appropriate icon.</a:t>
            </a:r>
          </a:p>
          <a:p>
            <a:r>
              <a:rPr lang="en-US" dirty="0"/>
              <a:t>To add a slide, click New Slide on the Insert menu, or press CTRL+M.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03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Wrap-up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Summarize important points.</a:t>
            </a:r>
          </a:p>
          <a:p>
            <a:r>
              <a:rPr lang="en-US" dirty="0"/>
              <a:t>Allow time for questions.</a:t>
            </a:r>
          </a:p>
        </p:txBody>
      </p:sp>
    </p:spTree>
    <p:extLst>
      <p:ext uri="{BB962C8B-B14F-4D97-AF65-F5344CB8AC3E}">
        <p14:creationId xmlns:p14="http://schemas.microsoft.com/office/powerpoint/2010/main" val="351434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List the intended outcomes for this training session.</a:t>
            </a:r>
          </a:p>
          <a:p>
            <a:r>
              <a:rPr lang="en-US" dirty="0"/>
              <a:t>Each objective should be concise and should contain a verb.</a:t>
            </a:r>
          </a:p>
          <a:p>
            <a:r>
              <a:rPr lang="en-US" dirty="0"/>
              <a:t>Each objective must have a measurable result.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08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Content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Add text here. </a:t>
            </a:r>
          </a:p>
          <a:p>
            <a:r>
              <a:rPr lang="en-US" dirty="0"/>
              <a:t>To add a picture, chart, or other content in the right column, click the appropriate icon.</a:t>
            </a:r>
          </a:p>
          <a:p>
            <a:r>
              <a:rPr lang="en-US" dirty="0"/>
              <a:t>To add a slide, click New Slide on the Insert menu, or press CTRL+M.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9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Wrap-up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Summarize important points.</a:t>
            </a:r>
          </a:p>
          <a:p>
            <a:r>
              <a:rPr lang="en-US" dirty="0"/>
              <a:t>Allow time for questions.</a:t>
            </a:r>
          </a:p>
        </p:txBody>
      </p:sp>
    </p:spTree>
    <p:extLst>
      <p:ext uri="{BB962C8B-B14F-4D97-AF65-F5344CB8AC3E}">
        <p14:creationId xmlns:p14="http://schemas.microsoft.com/office/powerpoint/2010/main" val="282259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ining presentation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aining presentation.potx" id="{7B9FCAFE-DDE5-4198-9987-54DFCAD80598}" vid="{6015A8B0-C387-4E39-945C-0F39E3EB10B6}"/>
    </a:ext>
  </a:extLst>
</a:theme>
</file>

<file path=ppt/theme/theme2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 presentation</Template>
  <TotalTime>0</TotalTime>
  <Words>547</Words>
  <Application>Microsoft Office PowerPoint</Application>
  <PresentationFormat>Widescreen</PresentationFormat>
  <Paragraphs>68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Georgia</vt:lpstr>
      <vt:lpstr>Wingdings 2</vt:lpstr>
      <vt:lpstr>Training presentation</vt:lpstr>
      <vt:lpstr>Title of Training Presentation</vt:lpstr>
      <vt:lpstr>Introduction</vt:lpstr>
      <vt:lpstr>Training Outline</vt:lpstr>
      <vt:lpstr>Lesson 1: Objectives</vt:lpstr>
      <vt:lpstr>Lesson 1: Content</vt:lpstr>
      <vt:lpstr>Lesson 1: Wrap-up</vt:lpstr>
      <vt:lpstr>Lesson 2: Objectives</vt:lpstr>
      <vt:lpstr>Lesson 2: Content</vt:lpstr>
      <vt:lpstr>Lesson 2: Wrap-up</vt:lpstr>
      <vt:lpstr>Lesson 3: Objectives</vt:lpstr>
      <vt:lpstr>Lesson 3: Content</vt:lpstr>
      <vt:lpstr>Lesson 3: Wrap-up</vt:lpstr>
      <vt:lpstr>Summary of Training</vt:lpstr>
      <vt:lpstr>Assessment and Evaluation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Training Presentation</dc:title>
  <dc:creator>Andy Lowe</dc:creator>
  <cp:lastModifiedBy>Andy Lowe</cp:lastModifiedBy>
  <cp:revision>2</cp:revision>
  <dcterms:created xsi:type="dcterms:W3CDTF">2018-05-23T15:31:47Z</dcterms:created>
  <dcterms:modified xsi:type="dcterms:W3CDTF">2018-05-23T15:56:30Z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