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94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549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725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5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0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7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6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720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680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8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08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B9E26-36AC-422B-ACF4-3F9DBBFCFFB1}" type="datetimeFigureOut">
              <a:rPr lang="en-US" smtClean="0"/>
              <a:t>6/11/2013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6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Media 201</a:t>
            </a:r>
            <a:b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en-US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Digital Media Production</a:t>
            </a:r>
            <a:endParaRPr lang="en-US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Welcome</a:t>
            </a:r>
            <a:endParaRPr lang="en-US" sz="2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235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First Day Agenda:</a:t>
            </a:r>
            <a:endParaRPr lang="en-US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52600"/>
            <a:ext cx="8305800" cy="1200329"/>
          </a:xfrm>
          <a:prstGeom prst="rect">
            <a:avLst/>
          </a:prstGeom>
          <a:gradFill flip="none" rotWithShape="1">
            <a:gsLst>
              <a:gs pos="17000">
                <a:schemeClr val="accent1">
                  <a:lumMod val="5000"/>
                  <a:lumOff val="95000"/>
                </a:schemeClr>
              </a:gs>
              <a:gs pos="63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Roll call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Syllabus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Group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674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Roll Call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7772400" cy="369332"/>
          </a:xfrm>
          <a:prstGeom prst="rect">
            <a:avLst/>
          </a:prstGeom>
          <a:gradFill flip="none" rotWithShape="1">
            <a:gsLst>
              <a:gs pos="17000">
                <a:schemeClr val="accent1">
                  <a:lumMod val="5000"/>
                  <a:lumOff val="95000"/>
                </a:schemeClr>
              </a:gs>
              <a:gs pos="63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</a:lvl1pPr>
          </a:lstStyle>
          <a:p>
            <a:r>
              <a:rPr lang="en-US" dirty="0"/>
              <a:t>Please let me know how you would like to be addressed in class.</a:t>
            </a:r>
          </a:p>
        </p:txBody>
      </p:sp>
    </p:spTree>
    <p:extLst>
      <p:ext uri="{BB962C8B-B14F-4D97-AF65-F5344CB8AC3E}">
        <p14:creationId xmlns:p14="http://schemas.microsoft.com/office/powerpoint/2010/main" val="3992477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Syllabus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981200"/>
            <a:ext cx="7772400" cy="1477328"/>
          </a:xfrm>
          <a:prstGeom prst="rect">
            <a:avLst/>
          </a:prstGeom>
          <a:gradFill flip="none" rotWithShape="1">
            <a:gsLst>
              <a:gs pos="17000">
                <a:schemeClr val="accent1">
                  <a:lumMod val="5000"/>
                  <a:lumOff val="95000"/>
                </a:schemeClr>
              </a:gs>
              <a:gs pos="63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</a:lvl1pPr>
          </a:lstStyle>
          <a:p>
            <a:r>
              <a:rPr lang="en-US" dirty="0"/>
              <a:t>Rules and expectations</a:t>
            </a:r>
          </a:p>
          <a:p>
            <a:r>
              <a:rPr lang="en-US" dirty="0"/>
              <a:t>Homework/reading</a:t>
            </a:r>
          </a:p>
          <a:p>
            <a:r>
              <a:rPr lang="en-US" dirty="0"/>
              <a:t>Equipment check-out</a:t>
            </a:r>
          </a:p>
          <a:p>
            <a:r>
              <a:rPr lang="en-US" dirty="0"/>
              <a:t>Project schedule</a:t>
            </a:r>
          </a:p>
          <a:p>
            <a:r>
              <a:rPr lang="en-US" dirty="0"/>
              <a:t>Exam schedule</a:t>
            </a:r>
          </a:p>
        </p:txBody>
      </p:sp>
    </p:spTree>
    <p:extLst>
      <p:ext uri="{BB962C8B-B14F-4D97-AF65-F5344CB8AC3E}">
        <p14:creationId xmlns:p14="http://schemas.microsoft.com/office/powerpoint/2010/main" val="2805513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Group Projects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7772400" cy="1477328"/>
          </a:xfrm>
          <a:prstGeom prst="rect">
            <a:avLst/>
          </a:prstGeom>
          <a:gradFill flip="none" rotWithShape="1">
            <a:gsLst>
              <a:gs pos="17000">
                <a:schemeClr val="accent1">
                  <a:lumMod val="5000"/>
                  <a:lumOff val="95000"/>
                </a:schemeClr>
              </a:gs>
              <a:gs pos="63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en-US" dirty="0"/>
              <a:t>Groups </a:t>
            </a:r>
            <a:r>
              <a:rPr lang="en-US" dirty="0" smtClean="0"/>
              <a:t>Will:</a:t>
            </a:r>
            <a:endParaRPr lang="en-US" dirty="0"/>
          </a:p>
          <a:p>
            <a:r>
              <a:rPr lang="en-US" dirty="0"/>
              <a:t>Be assigned</a:t>
            </a:r>
          </a:p>
          <a:p>
            <a:r>
              <a:rPr lang="en-US" dirty="0"/>
              <a:t>Contain 3-4 students</a:t>
            </a:r>
          </a:p>
          <a:p>
            <a:r>
              <a:rPr lang="en-US" dirty="0"/>
              <a:t>Be graded as a whole as well as individually</a:t>
            </a:r>
          </a:p>
          <a:p>
            <a:r>
              <a:rPr lang="en-US" dirty="0"/>
              <a:t>Meet twice a week outside of class to work on projects</a:t>
            </a:r>
          </a:p>
        </p:txBody>
      </p:sp>
    </p:spTree>
    <p:extLst>
      <p:ext uri="{BB962C8B-B14F-4D97-AF65-F5344CB8AC3E}">
        <p14:creationId xmlns:p14="http://schemas.microsoft.com/office/powerpoint/2010/main" val="61475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Questions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4600" y="1600200"/>
            <a:ext cx="4114800" cy="1631216"/>
          </a:xfrm>
          <a:prstGeom prst="rect">
            <a:avLst/>
          </a:prstGeom>
          <a:gradFill flip="none" rotWithShape="1">
            <a:gsLst>
              <a:gs pos="17000">
                <a:schemeClr val="accent1">
                  <a:lumMod val="5000"/>
                  <a:lumOff val="95000"/>
                </a:schemeClr>
              </a:gs>
              <a:gs pos="63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14753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gradFill flip="none" rotWithShape="1">
          <a:gsLst>
            <a:gs pos="17000">
              <a:schemeClr val="accent1">
                <a:lumMod val="5000"/>
                <a:lumOff val="95000"/>
              </a:schemeClr>
            </a:gs>
            <a:gs pos="6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ln>
          <a:solidFill>
            <a:schemeClr val="tx2">
              <a:lumMod val="60000"/>
              <a:lumOff val="40000"/>
            </a:schemeClr>
          </a:solidFill>
        </a:ln>
      </a:spPr>
      <a:bodyPr wrap="square" rtlCol="0">
        <a:spAutoFit/>
      </a:bodyPr>
      <a:lstStyle>
        <a:defPPr marL="342900" indent="-342900">
          <a:buFont typeface="Arial" panose="020B0604020202020204" pitchFamily="34" charset="0"/>
          <a:buChar char="•"/>
          <a:defRPr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72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Arial Black</vt:lpstr>
      <vt:lpstr>Calibri</vt:lpstr>
      <vt:lpstr>Office Theme</vt:lpstr>
      <vt:lpstr>Media 201 Digital Media Production</vt:lpstr>
      <vt:lpstr>First Day Agenda:</vt:lpstr>
      <vt:lpstr>Roll Call</vt:lpstr>
      <vt:lpstr>Syllabus</vt:lpstr>
      <vt:lpstr>Group Projects</vt:lpstr>
      <vt:lpstr>Questions</vt:lpstr>
    </vt:vector>
  </TitlesOfParts>
  <Company>elementk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 201 Digital Media Production</dc:title>
  <dc:creator>Tim Barnosky</dc:creator>
  <cp:lastModifiedBy>Student3</cp:lastModifiedBy>
  <cp:revision>8</cp:revision>
  <dcterms:created xsi:type="dcterms:W3CDTF">2012-06-20T17:21:39Z</dcterms:created>
  <dcterms:modified xsi:type="dcterms:W3CDTF">2013-06-11T20:46:11Z</dcterms:modified>
</cp:coreProperties>
</file>