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40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CCC6B55-3433-4379-AD04-2BD6D3595A90}" type="datetimeFigureOut">
              <a:rPr lang="en-US" smtClean="0"/>
              <a:t>6/20/2012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AE5CAF3-2050-407B-87EF-51220AC178D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CC6B55-3433-4379-AD04-2BD6D3595A90}" type="datetimeFigureOut">
              <a:rPr lang="en-US" smtClean="0"/>
              <a:t>6/20/2012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E5CAF3-2050-407B-87EF-51220AC178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CCC6B55-3433-4379-AD04-2BD6D3595A90}" type="datetimeFigureOut">
              <a:rPr lang="en-US" smtClean="0"/>
              <a:t>6/20/2012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AE5CAF3-2050-407B-87EF-51220AC178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CC6B55-3433-4379-AD04-2BD6D3595A90}" type="datetimeFigureOut">
              <a:rPr lang="en-US" smtClean="0"/>
              <a:t>6/20/2012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E5CAF3-2050-407B-87EF-51220AC178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CCC6B55-3433-4379-AD04-2BD6D3595A90}" type="datetimeFigureOut">
              <a:rPr lang="en-US" smtClean="0"/>
              <a:t>6/20/2012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AE5CAF3-2050-407B-87EF-51220AC178D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CC6B55-3433-4379-AD04-2BD6D3595A90}" type="datetimeFigureOut">
              <a:rPr lang="en-US" smtClean="0"/>
              <a:t>6/20/2012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E5CAF3-2050-407B-87EF-51220AC178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CC6B55-3433-4379-AD04-2BD6D3595A90}" type="datetimeFigureOut">
              <a:rPr lang="en-US" smtClean="0"/>
              <a:t>6/20/2012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E5CAF3-2050-407B-87EF-51220AC178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CC6B55-3433-4379-AD04-2BD6D3595A90}" type="datetimeFigureOut">
              <a:rPr lang="en-US" smtClean="0"/>
              <a:t>6/20/2012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E5CAF3-2050-407B-87EF-51220AC178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CCC6B55-3433-4379-AD04-2BD6D3595A90}" type="datetimeFigureOut">
              <a:rPr lang="en-US" smtClean="0"/>
              <a:t>6/20/2012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E5CAF3-2050-407B-87EF-51220AC178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CC6B55-3433-4379-AD04-2BD6D3595A90}" type="datetimeFigureOut">
              <a:rPr lang="en-US" smtClean="0"/>
              <a:t>6/20/2012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E5CAF3-2050-407B-87EF-51220AC178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CC6B55-3433-4379-AD04-2BD6D3595A90}" type="datetimeFigureOut">
              <a:rPr lang="en-US" smtClean="0"/>
              <a:t>6/20/2012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E5CAF3-2050-407B-87EF-51220AC178D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CCC6B55-3433-4379-AD04-2BD6D3595A90}" type="datetimeFigureOut">
              <a:rPr lang="en-US" smtClean="0"/>
              <a:t>6/20/2012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AE5CAF3-2050-407B-87EF-51220AC178D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The gold cup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Recognizing Excellence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5956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For outstanding Departmental achievement</a:t>
            </a:r>
            <a:endParaRPr lang="en-US" dirty="0"/>
          </a:p>
        </p:txBody>
      </p:sp>
      <p:pic>
        <p:nvPicPr>
          <p:cNvPr id="1029" name="Picture 5" descr="C:\Temp\Temporary Internet Files\Content.IE5\H4HPKXM6\MP900401033[1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981200"/>
            <a:ext cx="3419856" cy="4275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01516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year’s winners!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2209800"/>
            <a:ext cx="6858000" cy="203132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50800" dist="50800" dir="5400000" algn="ctr" rotWithShape="0">
                    <a:srgbClr val="000000">
                      <a:alpha val="24000"/>
                    </a:srgbClr>
                  </a:outerShdw>
                  <a:reflection blurRad="12700" stA="50000" endPos="50000" dist="5000" dir="5400000" sy="-100000" rotWithShape="0"/>
                </a:effectLst>
              </a:rPr>
              <a:t>Marketing</a:t>
            </a:r>
          </a:p>
          <a:p>
            <a:r>
              <a:rPr lang="en-US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50800" dist="50800" dir="5400000" algn="ctr" rotWithShape="0">
                    <a:srgbClr val="000000">
                      <a:alpha val="24000"/>
                    </a:srgbClr>
                  </a:outerShdw>
                  <a:reflection blurRad="12700" stA="50000" endPos="50000" dist="5000" dir="5400000" sy="-100000" rotWithShape="0"/>
                </a:effectLst>
              </a:rPr>
              <a:t>Sales</a:t>
            </a:r>
          </a:p>
          <a:p>
            <a:r>
              <a:rPr lang="en-US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50800" dist="50800" dir="5400000" algn="ctr" rotWithShape="0">
                    <a:srgbClr val="000000">
                      <a:alpha val="24000"/>
                    </a:srgbClr>
                  </a:outerShdw>
                  <a:reflection blurRad="12700" stA="50000" endPos="50000" dist="5000" dir="5400000" sy="-100000" rotWithShape="0"/>
                </a:effectLst>
              </a:rPr>
              <a:t>Media and Design</a:t>
            </a:r>
          </a:p>
          <a:p>
            <a:endParaRPr lang="en-US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4787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 increasing brand recognition overseas: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12436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 exceeding all financial targets: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54418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 and design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 industry-recognized marketing vision: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54418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143000"/>
            <a:ext cx="3810000" cy="2057400"/>
          </a:xfrm>
        </p:spPr>
        <p:txBody>
          <a:bodyPr/>
          <a:lstStyle/>
          <a:p>
            <a:r>
              <a:rPr lang="en-US" dirty="0" smtClean="0"/>
              <a:t>Congratulations!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Let’s keep moving forward!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76" b="997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667053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Custom 2">
      <a:dk1>
        <a:srgbClr val="292934"/>
      </a:dk1>
      <a:lt1>
        <a:srgbClr val="FFFFCC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22</TotalTime>
  <Words>47</Words>
  <Application>Microsoft Office PowerPoint</Application>
  <PresentationFormat>On-screen Show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Opulent</vt:lpstr>
      <vt:lpstr>The gold cup</vt:lpstr>
      <vt:lpstr>For outstanding Departmental achievement</vt:lpstr>
      <vt:lpstr>This year’s winners!</vt:lpstr>
      <vt:lpstr>Marketing</vt:lpstr>
      <vt:lpstr>Sales</vt:lpstr>
      <vt:lpstr>Media and design</vt:lpstr>
      <vt:lpstr>Congratulations!</vt:lpstr>
    </vt:vector>
  </TitlesOfParts>
  <Company>elementk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gold cup</dc:title>
  <dc:creator>Tim Barnosky</dc:creator>
  <cp:lastModifiedBy>Tim Barnosky</cp:lastModifiedBy>
  <cp:revision>4</cp:revision>
  <dcterms:created xsi:type="dcterms:W3CDTF">2012-06-20T19:23:59Z</dcterms:created>
  <dcterms:modified xsi:type="dcterms:W3CDTF">2012-06-20T19:46:38Z</dcterms:modified>
</cp:coreProperties>
</file>