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3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4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5.xml" ContentType="application/vnd.openxmlformats-officedocument.presentationml.notes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notesSlides/notesSlide6.xml" ContentType="application/vnd.openxmlformats-officedocument.presentationml.notesSlide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notesSlides/notesSlide7.xml" ContentType="application/vnd.openxmlformats-officedocument.presentationml.notesSlide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4" r:id="rId1"/>
  </p:sldMasterIdLst>
  <p:notesMasterIdLst>
    <p:notesMasterId r:id="rId13"/>
  </p:notesMasterIdLst>
  <p:handoutMasterIdLst>
    <p:handoutMasterId r:id="rId14"/>
  </p:handoutMasterIdLst>
  <p:sldIdLst>
    <p:sldId id="259" r:id="rId2"/>
    <p:sldId id="290" r:id="rId3"/>
    <p:sldId id="296" r:id="rId4"/>
    <p:sldId id="289" r:id="rId5"/>
    <p:sldId id="261" r:id="rId6"/>
    <p:sldId id="292" r:id="rId7"/>
    <p:sldId id="288" r:id="rId8"/>
    <p:sldId id="291" r:id="rId9"/>
    <p:sldId id="293" r:id="rId10"/>
    <p:sldId id="295" r:id="rId11"/>
    <p:sldId id="27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9ED6"/>
    <a:srgbClr val="003300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344" autoAdjust="0"/>
    <p:restoredTop sz="83977" autoAdjust="0"/>
  </p:normalViewPr>
  <p:slideViewPr>
    <p:cSldViewPr>
      <p:cViewPr varScale="1">
        <p:scale>
          <a:sx n="58" d="100"/>
          <a:sy n="58" d="100"/>
        </p:scale>
        <p:origin x="1758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4" d="100"/>
        <a:sy n="154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-2490" y="-6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6FEADD9-F67D-41F5-BA4C-3C84956E7F46}" type="doc">
      <dgm:prSet loTypeId="urn:microsoft.com/office/officeart/2005/8/layout/vList5" loCatId="list" qsTypeId="urn:microsoft.com/office/officeart/2005/8/quickstyle/simple5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74EE5CD8-078F-4590-BF9C-A341A294A016}">
      <dgm:prSet phldrT="[Text]" custT="1"/>
      <dgm:spPr/>
      <dgm:t>
        <a:bodyPr/>
        <a:lstStyle/>
        <a:p>
          <a:r>
            <a:rPr lang="en-US" sz="4400" smtClean="0"/>
            <a:t>1</a:t>
          </a:r>
          <a:endParaRPr lang="en-US" sz="4400" dirty="0"/>
        </a:p>
      </dgm:t>
    </dgm:pt>
    <dgm:pt modelId="{BB568D76-3363-43D3-B00C-3359A643216C}" type="parTrans" cxnId="{F40F9561-0D4C-44CF-91EF-A92B1DBDE44B}">
      <dgm:prSet/>
      <dgm:spPr/>
      <dgm:t>
        <a:bodyPr/>
        <a:lstStyle/>
        <a:p>
          <a:endParaRPr lang="en-US" sz="3200"/>
        </a:p>
      </dgm:t>
    </dgm:pt>
    <dgm:pt modelId="{CF9FB981-E6ED-4440-AC98-4E4E2ABA2C55}" type="sibTrans" cxnId="{F40F9561-0D4C-44CF-91EF-A92B1DBDE44B}">
      <dgm:prSet/>
      <dgm:spPr/>
      <dgm:t>
        <a:bodyPr/>
        <a:lstStyle/>
        <a:p>
          <a:endParaRPr lang="en-US" sz="3200"/>
        </a:p>
      </dgm:t>
    </dgm:pt>
    <dgm:pt modelId="{AA046201-5C4D-445E-BF0B-5C6D2B0A1945}">
      <dgm:prSet phldrT="[Text]" custT="1"/>
      <dgm:spPr/>
      <dgm:t>
        <a:bodyPr/>
        <a:lstStyle/>
        <a:p>
          <a:r>
            <a:rPr lang="en-US" sz="4400" smtClean="0"/>
            <a:t>2</a:t>
          </a:r>
          <a:endParaRPr lang="en-US" sz="4400" dirty="0"/>
        </a:p>
      </dgm:t>
    </dgm:pt>
    <dgm:pt modelId="{FE92FC33-5E0F-4302-9E80-A69E8ACDDE56}" type="parTrans" cxnId="{B8AF1086-D7BE-446F-9133-738B599E9A7D}">
      <dgm:prSet/>
      <dgm:spPr/>
      <dgm:t>
        <a:bodyPr/>
        <a:lstStyle/>
        <a:p>
          <a:endParaRPr lang="en-US" sz="3200"/>
        </a:p>
      </dgm:t>
    </dgm:pt>
    <dgm:pt modelId="{40767EFF-7D52-4469-ACEE-7D28E67337E2}" type="sibTrans" cxnId="{B8AF1086-D7BE-446F-9133-738B599E9A7D}">
      <dgm:prSet/>
      <dgm:spPr/>
      <dgm:t>
        <a:bodyPr/>
        <a:lstStyle/>
        <a:p>
          <a:endParaRPr lang="en-US" sz="3200"/>
        </a:p>
      </dgm:t>
    </dgm:pt>
    <dgm:pt modelId="{C59269D0-92A5-481C-BA64-727AFB0DD545}">
      <dgm:prSet phldrT="[Text]" custT="1"/>
      <dgm:spPr/>
      <dgm:t>
        <a:bodyPr/>
        <a:lstStyle/>
        <a:p>
          <a:r>
            <a:rPr lang="en-US" sz="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My Experience</a:t>
          </a:r>
          <a:endParaRPr lang="en-US" sz="3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12CC84D-092F-422A-AA24-A4619DBBB7BE}" type="parTrans" cxnId="{9071FB3B-D26B-4384-BD1A-80C12C62D02C}">
      <dgm:prSet/>
      <dgm:spPr/>
      <dgm:t>
        <a:bodyPr/>
        <a:lstStyle/>
        <a:p>
          <a:endParaRPr lang="en-US" sz="3200"/>
        </a:p>
      </dgm:t>
    </dgm:pt>
    <dgm:pt modelId="{266DE8E8-1339-41C4-B9A7-6148496C7FA9}" type="sibTrans" cxnId="{9071FB3B-D26B-4384-BD1A-80C12C62D02C}">
      <dgm:prSet/>
      <dgm:spPr/>
      <dgm:t>
        <a:bodyPr/>
        <a:lstStyle/>
        <a:p>
          <a:endParaRPr lang="en-US" sz="3200"/>
        </a:p>
      </dgm:t>
    </dgm:pt>
    <dgm:pt modelId="{D1776C8F-2B10-4075-8DF7-7F65AB725ED5}">
      <dgm:prSet phldrT="[Text]" custT="1"/>
      <dgm:spPr/>
      <dgm:t>
        <a:bodyPr/>
        <a:lstStyle/>
        <a:p>
          <a:r>
            <a:rPr lang="en-US" sz="4400" smtClean="0"/>
            <a:t>3</a:t>
          </a:r>
          <a:endParaRPr lang="en-US" sz="4400" dirty="0"/>
        </a:p>
      </dgm:t>
    </dgm:pt>
    <dgm:pt modelId="{7291E740-3E17-41B3-99D3-1D67AE37CC3F}" type="parTrans" cxnId="{7077B78D-FCDC-4519-8416-DC357ACD5043}">
      <dgm:prSet/>
      <dgm:spPr/>
      <dgm:t>
        <a:bodyPr/>
        <a:lstStyle/>
        <a:p>
          <a:endParaRPr lang="en-US" sz="3200"/>
        </a:p>
      </dgm:t>
    </dgm:pt>
    <dgm:pt modelId="{88B75C29-8054-417D-BCE3-878A55118F6D}" type="sibTrans" cxnId="{7077B78D-FCDC-4519-8416-DC357ACD5043}">
      <dgm:prSet/>
      <dgm:spPr/>
      <dgm:t>
        <a:bodyPr/>
        <a:lstStyle/>
        <a:p>
          <a:endParaRPr lang="en-US" sz="3200"/>
        </a:p>
      </dgm:t>
    </dgm:pt>
    <dgm:pt modelId="{6BE4E373-0656-4EDC-821E-BE09C952B1F6}">
      <dgm:prSet phldrT="[Text]" custT="1"/>
      <dgm:spPr/>
      <dgm:t>
        <a:bodyPr/>
        <a:lstStyle/>
        <a:p>
          <a:r>
            <a:rPr lang="en-US" sz="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Questions</a:t>
          </a:r>
          <a:endParaRPr lang="en-US" sz="3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4218063-BF94-4304-99BD-B3F7BA4D3C8F}" type="parTrans" cxnId="{119690D4-400B-468B-8BA0-5C9C9E2AFEAF}">
      <dgm:prSet/>
      <dgm:spPr/>
      <dgm:t>
        <a:bodyPr/>
        <a:lstStyle/>
        <a:p>
          <a:endParaRPr lang="en-US" sz="3200"/>
        </a:p>
      </dgm:t>
    </dgm:pt>
    <dgm:pt modelId="{E17B9BF1-2948-497F-8EC7-3BF734D839DB}" type="sibTrans" cxnId="{119690D4-400B-468B-8BA0-5C9C9E2AFEAF}">
      <dgm:prSet/>
      <dgm:spPr/>
      <dgm:t>
        <a:bodyPr/>
        <a:lstStyle/>
        <a:p>
          <a:endParaRPr lang="en-US" sz="3200"/>
        </a:p>
      </dgm:t>
    </dgm:pt>
    <dgm:pt modelId="{1E4D3931-0DBD-4211-A24A-6AF364284B1E}">
      <dgm:prSet phldrT="[Text]" custT="1"/>
      <dgm:spPr/>
      <dgm:t>
        <a:bodyPr/>
        <a:lstStyle/>
        <a:p>
          <a:pPr marL="280988" indent="-280988"/>
          <a:r>
            <a:rPr lang="en-US" sz="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My Qualifications</a:t>
          </a:r>
          <a:endParaRPr lang="en-US" sz="3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ADAA3D9-7C63-4729-85B0-64C8AF644EEF}" type="sibTrans" cxnId="{63E4D827-0083-4625-9FD6-043D8D32091E}">
      <dgm:prSet/>
      <dgm:spPr/>
      <dgm:t>
        <a:bodyPr/>
        <a:lstStyle/>
        <a:p>
          <a:endParaRPr lang="en-US" sz="3200"/>
        </a:p>
      </dgm:t>
    </dgm:pt>
    <dgm:pt modelId="{FC93695B-FD0E-4353-B1FD-4328F4386DEC}" type="parTrans" cxnId="{63E4D827-0083-4625-9FD6-043D8D32091E}">
      <dgm:prSet/>
      <dgm:spPr/>
      <dgm:t>
        <a:bodyPr/>
        <a:lstStyle/>
        <a:p>
          <a:endParaRPr lang="en-US" sz="3200"/>
        </a:p>
      </dgm:t>
    </dgm:pt>
    <dgm:pt modelId="{AAE7A1E6-6847-453D-B55B-8A82BF138C1D}" type="pres">
      <dgm:prSet presAssocID="{F6FEADD9-F67D-41F5-BA4C-3C84956E7F4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4407577-18A2-46E0-8805-2838042EB67A}" type="pres">
      <dgm:prSet presAssocID="{74EE5CD8-078F-4590-BF9C-A341A294A016}" presName="linNode" presStyleCnt="0"/>
      <dgm:spPr/>
      <dgm:t>
        <a:bodyPr/>
        <a:lstStyle/>
        <a:p>
          <a:endParaRPr lang="en-US"/>
        </a:p>
      </dgm:t>
    </dgm:pt>
    <dgm:pt modelId="{7E429971-BC57-430F-BB25-C0574E5E39E3}" type="pres">
      <dgm:prSet presAssocID="{74EE5CD8-078F-4590-BF9C-A341A294A016}" presName="parentText" presStyleLbl="node1" presStyleIdx="0" presStyleCnt="3" custLinFactNeighborY="-15667">
        <dgm:presLayoutVars>
          <dgm:chMax val="1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D54B1729-BC98-42C1-9C6C-D65DCBA4358F}" type="pres">
      <dgm:prSet presAssocID="{74EE5CD8-078F-4590-BF9C-A341A294A016}" presName="descendantText" presStyleLbl="alignAccFollowNode1" presStyleIdx="0" presStyleCnt="3" custScaleX="259632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AB8574CC-D4F2-4555-AEE3-F4EE58B11D03}" type="pres">
      <dgm:prSet presAssocID="{CF9FB981-E6ED-4440-AC98-4E4E2ABA2C55}" presName="sp" presStyleCnt="0"/>
      <dgm:spPr/>
      <dgm:t>
        <a:bodyPr/>
        <a:lstStyle/>
        <a:p>
          <a:endParaRPr lang="en-US"/>
        </a:p>
      </dgm:t>
    </dgm:pt>
    <dgm:pt modelId="{85B8F607-FDD8-476A-ADBE-E1250824F294}" type="pres">
      <dgm:prSet presAssocID="{AA046201-5C4D-445E-BF0B-5C6D2B0A1945}" presName="linNode" presStyleCnt="0"/>
      <dgm:spPr/>
      <dgm:t>
        <a:bodyPr/>
        <a:lstStyle/>
        <a:p>
          <a:endParaRPr lang="en-US"/>
        </a:p>
      </dgm:t>
    </dgm:pt>
    <dgm:pt modelId="{C04276DC-EE64-470A-B8BC-09067B8045FA}" type="pres">
      <dgm:prSet presAssocID="{AA046201-5C4D-445E-BF0B-5C6D2B0A1945}" presName="parentText" presStyleLbl="node1" presStyleIdx="1" presStyleCnt="3">
        <dgm:presLayoutVars>
          <dgm:chMax val="1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B37A5355-225B-4C6F-AED7-6C620F99EECC}" type="pres">
      <dgm:prSet presAssocID="{AA046201-5C4D-445E-BF0B-5C6D2B0A1945}" presName="descendantText" presStyleLbl="alignAccFollowNode1" presStyleIdx="1" presStyleCnt="3" custScaleX="259632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5ACAA866-A8A8-4183-97B5-CEEAB1525C60}" type="pres">
      <dgm:prSet presAssocID="{40767EFF-7D52-4469-ACEE-7D28E67337E2}" presName="sp" presStyleCnt="0"/>
      <dgm:spPr/>
      <dgm:t>
        <a:bodyPr/>
        <a:lstStyle/>
        <a:p>
          <a:endParaRPr lang="en-US"/>
        </a:p>
      </dgm:t>
    </dgm:pt>
    <dgm:pt modelId="{477213BE-9E91-4950-8451-7F60796F47F4}" type="pres">
      <dgm:prSet presAssocID="{D1776C8F-2B10-4075-8DF7-7F65AB725ED5}" presName="linNode" presStyleCnt="0"/>
      <dgm:spPr/>
      <dgm:t>
        <a:bodyPr/>
        <a:lstStyle/>
        <a:p>
          <a:endParaRPr lang="en-US"/>
        </a:p>
      </dgm:t>
    </dgm:pt>
    <dgm:pt modelId="{F5034101-5B7D-4FE7-B47A-5A48CF39606B}" type="pres">
      <dgm:prSet presAssocID="{D1776C8F-2B10-4075-8DF7-7F65AB725ED5}" presName="parentText" presStyleLbl="node1" presStyleIdx="2" presStyleCnt="3">
        <dgm:presLayoutVars>
          <dgm:chMax val="1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C7C3E6FD-D83F-4BDA-907E-B5EE041DA931}" type="pres">
      <dgm:prSet presAssocID="{D1776C8F-2B10-4075-8DF7-7F65AB725ED5}" presName="descendantText" presStyleLbl="alignAccFollowNode1" presStyleIdx="2" presStyleCnt="3" custScaleX="259632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</dgm:ptLst>
  <dgm:cxnLst>
    <dgm:cxn modelId="{D1D8FDB7-9589-4C94-B647-8DE69813EFC5}" type="presOf" srcId="{1E4D3931-0DBD-4211-A24A-6AF364284B1E}" destId="{D54B1729-BC98-42C1-9C6C-D65DCBA4358F}" srcOrd="0" destOrd="0" presId="urn:microsoft.com/office/officeart/2005/8/layout/vList5"/>
    <dgm:cxn modelId="{5C443455-D018-4060-9710-6340AD6D9673}" type="presOf" srcId="{AA046201-5C4D-445E-BF0B-5C6D2B0A1945}" destId="{C04276DC-EE64-470A-B8BC-09067B8045FA}" srcOrd="0" destOrd="0" presId="urn:microsoft.com/office/officeart/2005/8/layout/vList5"/>
    <dgm:cxn modelId="{95AF1FA8-12EB-466E-A1AD-0F8E25AA6435}" type="presOf" srcId="{6BE4E373-0656-4EDC-821E-BE09C952B1F6}" destId="{C7C3E6FD-D83F-4BDA-907E-B5EE041DA931}" srcOrd="0" destOrd="0" presId="urn:microsoft.com/office/officeart/2005/8/layout/vList5"/>
    <dgm:cxn modelId="{690463D5-5D01-43AD-8461-E424A3737D0E}" type="presOf" srcId="{D1776C8F-2B10-4075-8DF7-7F65AB725ED5}" destId="{F5034101-5B7D-4FE7-B47A-5A48CF39606B}" srcOrd="0" destOrd="0" presId="urn:microsoft.com/office/officeart/2005/8/layout/vList5"/>
    <dgm:cxn modelId="{7077B78D-FCDC-4519-8416-DC357ACD5043}" srcId="{F6FEADD9-F67D-41F5-BA4C-3C84956E7F46}" destId="{D1776C8F-2B10-4075-8DF7-7F65AB725ED5}" srcOrd="2" destOrd="0" parTransId="{7291E740-3E17-41B3-99D3-1D67AE37CC3F}" sibTransId="{88B75C29-8054-417D-BCE3-878A55118F6D}"/>
    <dgm:cxn modelId="{9071FB3B-D26B-4384-BD1A-80C12C62D02C}" srcId="{AA046201-5C4D-445E-BF0B-5C6D2B0A1945}" destId="{C59269D0-92A5-481C-BA64-727AFB0DD545}" srcOrd="0" destOrd="0" parTransId="{312CC84D-092F-422A-AA24-A4619DBBB7BE}" sibTransId="{266DE8E8-1339-41C4-B9A7-6148496C7FA9}"/>
    <dgm:cxn modelId="{119690D4-400B-468B-8BA0-5C9C9E2AFEAF}" srcId="{D1776C8F-2B10-4075-8DF7-7F65AB725ED5}" destId="{6BE4E373-0656-4EDC-821E-BE09C952B1F6}" srcOrd="0" destOrd="0" parTransId="{34218063-BF94-4304-99BD-B3F7BA4D3C8F}" sibTransId="{E17B9BF1-2948-497F-8EC7-3BF734D839DB}"/>
    <dgm:cxn modelId="{C81E0EEC-D16A-4D7E-910C-5A50A5D9DAB8}" type="presOf" srcId="{F6FEADD9-F67D-41F5-BA4C-3C84956E7F46}" destId="{AAE7A1E6-6847-453D-B55B-8A82BF138C1D}" srcOrd="0" destOrd="0" presId="urn:microsoft.com/office/officeart/2005/8/layout/vList5"/>
    <dgm:cxn modelId="{B8AF1086-D7BE-446F-9133-738B599E9A7D}" srcId="{F6FEADD9-F67D-41F5-BA4C-3C84956E7F46}" destId="{AA046201-5C4D-445E-BF0B-5C6D2B0A1945}" srcOrd="1" destOrd="0" parTransId="{FE92FC33-5E0F-4302-9E80-A69E8ACDDE56}" sibTransId="{40767EFF-7D52-4469-ACEE-7D28E67337E2}"/>
    <dgm:cxn modelId="{58A9AD93-D1A9-4871-AE5F-77AE7D9E05F8}" type="presOf" srcId="{74EE5CD8-078F-4590-BF9C-A341A294A016}" destId="{7E429971-BC57-430F-BB25-C0574E5E39E3}" srcOrd="0" destOrd="0" presId="urn:microsoft.com/office/officeart/2005/8/layout/vList5"/>
    <dgm:cxn modelId="{F40F9561-0D4C-44CF-91EF-A92B1DBDE44B}" srcId="{F6FEADD9-F67D-41F5-BA4C-3C84956E7F46}" destId="{74EE5CD8-078F-4590-BF9C-A341A294A016}" srcOrd="0" destOrd="0" parTransId="{BB568D76-3363-43D3-B00C-3359A643216C}" sibTransId="{CF9FB981-E6ED-4440-AC98-4E4E2ABA2C55}"/>
    <dgm:cxn modelId="{63E4D827-0083-4625-9FD6-043D8D32091E}" srcId="{74EE5CD8-078F-4590-BF9C-A341A294A016}" destId="{1E4D3931-0DBD-4211-A24A-6AF364284B1E}" srcOrd="0" destOrd="0" parTransId="{FC93695B-FD0E-4353-B1FD-4328F4386DEC}" sibTransId="{CADAA3D9-7C63-4729-85B0-64C8AF644EEF}"/>
    <dgm:cxn modelId="{FE0B47F8-3C57-4B95-A216-C6E7441BAF80}" type="presOf" srcId="{C59269D0-92A5-481C-BA64-727AFB0DD545}" destId="{B37A5355-225B-4C6F-AED7-6C620F99EECC}" srcOrd="0" destOrd="0" presId="urn:microsoft.com/office/officeart/2005/8/layout/vList5"/>
    <dgm:cxn modelId="{E976AD8D-94FE-4062-8A87-E625FC9246CE}" type="presParOf" srcId="{AAE7A1E6-6847-453D-B55B-8A82BF138C1D}" destId="{C4407577-18A2-46E0-8805-2838042EB67A}" srcOrd="0" destOrd="0" presId="urn:microsoft.com/office/officeart/2005/8/layout/vList5"/>
    <dgm:cxn modelId="{83CDFB4E-E6D9-4E82-A0EA-9AEF1EA6427C}" type="presParOf" srcId="{C4407577-18A2-46E0-8805-2838042EB67A}" destId="{7E429971-BC57-430F-BB25-C0574E5E39E3}" srcOrd="0" destOrd="0" presId="urn:microsoft.com/office/officeart/2005/8/layout/vList5"/>
    <dgm:cxn modelId="{484846A9-AA4A-4057-BB0F-DB0A0314F079}" type="presParOf" srcId="{C4407577-18A2-46E0-8805-2838042EB67A}" destId="{D54B1729-BC98-42C1-9C6C-D65DCBA4358F}" srcOrd="1" destOrd="0" presId="urn:microsoft.com/office/officeart/2005/8/layout/vList5"/>
    <dgm:cxn modelId="{0A75A664-C524-463E-BEF5-B55799BD9B51}" type="presParOf" srcId="{AAE7A1E6-6847-453D-B55B-8A82BF138C1D}" destId="{AB8574CC-D4F2-4555-AEE3-F4EE58B11D03}" srcOrd="1" destOrd="0" presId="urn:microsoft.com/office/officeart/2005/8/layout/vList5"/>
    <dgm:cxn modelId="{9453B1A8-1D70-4CBE-A04A-8AD3371E243F}" type="presParOf" srcId="{AAE7A1E6-6847-453D-B55B-8A82BF138C1D}" destId="{85B8F607-FDD8-476A-ADBE-E1250824F294}" srcOrd="2" destOrd="0" presId="urn:microsoft.com/office/officeart/2005/8/layout/vList5"/>
    <dgm:cxn modelId="{7B2F268F-66EE-4C27-89CC-9A7B74C08ADE}" type="presParOf" srcId="{85B8F607-FDD8-476A-ADBE-E1250824F294}" destId="{C04276DC-EE64-470A-B8BC-09067B8045FA}" srcOrd="0" destOrd="0" presId="urn:microsoft.com/office/officeart/2005/8/layout/vList5"/>
    <dgm:cxn modelId="{E42AF71B-F068-4EAB-AFE6-A2A4857711AC}" type="presParOf" srcId="{85B8F607-FDD8-476A-ADBE-E1250824F294}" destId="{B37A5355-225B-4C6F-AED7-6C620F99EECC}" srcOrd="1" destOrd="0" presId="urn:microsoft.com/office/officeart/2005/8/layout/vList5"/>
    <dgm:cxn modelId="{90650DEA-2AE3-4266-9264-2465FBCF4DEC}" type="presParOf" srcId="{AAE7A1E6-6847-453D-B55B-8A82BF138C1D}" destId="{5ACAA866-A8A8-4183-97B5-CEEAB1525C60}" srcOrd="3" destOrd="0" presId="urn:microsoft.com/office/officeart/2005/8/layout/vList5"/>
    <dgm:cxn modelId="{906D6BC7-6915-4F0B-8261-2C1856E6EB14}" type="presParOf" srcId="{AAE7A1E6-6847-453D-B55B-8A82BF138C1D}" destId="{477213BE-9E91-4950-8451-7F60796F47F4}" srcOrd="4" destOrd="0" presId="urn:microsoft.com/office/officeart/2005/8/layout/vList5"/>
    <dgm:cxn modelId="{11CCF75E-1203-48C6-A422-5C7C216BB885}" type="presParOf" srcId="{477213BE-9E91-4950-8451-7F60796F47F4}" destId="{F5034101-5B7D-4FE7-B47A-5A48CF39606B}" srcOrd="0" destOrd="0" presId="urn:microsoft.com/office/officeart/2005/8/layout/vList5"/>
    <dgm:cxn modelId="{3AF164CA-09EE-411F-AF4C-4E0439AC0FEA}" type="presParOf" srcId="{477213BE-9E91-4950-8451-7F60796F47F4}" destId="{C7C3E6FD-D83F-4BDA-907E-B5EE041DA931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4B1729-BC98-42C1-9C6C-D65DCBA4358F}">
      <dsp:nvSpPr>
        <dsp:cNvPr id="0" name=""/>
        <dsp:cNvSpPr/>
      </dsp:nvSpPr>
      <dsp:spPr>
        <a:xfrm rot="5400000">
          <a:off x="3066871" y="-1848315"/>
          <a:ext cx="1047750" cy="5010287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0988" lvl="1" indent="-280988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2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My Qualifications</a:t>
          </a:r>
          <a:endParaRPr lang="en-US" sz="32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-5400000">
        <a:off x="1085603" y="132953"/>
        <a:ext cx="5010287" cy="1047750"/>
      </dsp:txXfrm>
    </dsp:sp>
    <dsp:sp modelId="{7E429971-BC57-430F-BB25-C0574E5E39E3}">
      <dsp:nvSpPr>
        <dsp:cNvPr id="0" name=""/>
        <dsp:cNvSpPr/>
      </dsp:nvSpPr>
      <dsp:spPr>
        <a:xfrm>
          <a:off x="109" y="0"/>
          <a:ext cx="1085492" cy="1309687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reflection blurRad="38100" stA="26000" endPos="23000" dist="25400" dir="5400000" sy="-100000" rotWithShape="0"/>
        </a:effectLst>
        <a:scene3d>
          <a:camera prst="orthographicFront">
            <a:rot lat="0" lon="0" rev="0"/>
          </a:camera>
          <a:lightRig rig="balanced" dir="tr"/>
        </a:scene3d>
        <a:sp3d contourW="14605" prstMaterial="plastic">
          <a:bevelT w="50800"/>
          <a:contourClr>
            <a:schemeClr val="accent3">
              <a:hueOff val="0"/>
              <a:satOff val="0"/>
              <a:lumOff val="0"/>
              <a:alphaOff val="0"/>
              <a:shade val="30000"/>
              <a:satMod val="12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7640" tIns="83820" rIns="167640" bIns="8382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400" kern="1200" smtClean="0"/>
            <a:t>1</a:t>
          </a:r>
          <a:endParaRPr lang="en-US" sz="4400" kern="1200" dirty="0"/>
        </a:p>
      </dsp:txBody>
      <dsp:txXfrm>
        <a:off x="53098" y="52989"/>
        <a:ext cx="979514" cy="1203709"/>
      </dsp:txXfrm>
    </dsp:sp>
    <dsp:sp modelId="{B37A5355-225B-4C6F-AED7-6C620F99EECC}">
      <dsp:nvSpPr>
        <dsp:cNvPr id="0" name=""/>
        <dsp:cNvSpPr/>
      </dsp:nvSpPr>
      <dsp:spPr>
        <a:xfrm rot="5400000">
          <a:off x="3066871" y="-473143"/>
          <a:ext cx="1047750" cy="5010287"/>
        </a:xfrm>
        <a:prstGeom prst="rect">
          <a:avLst/>
        </a:prstGeom>
        <a:solidFill>
          <a:schemeClr val="accent3">
            <a:tint val="40000"/>
            <a:alpha val="90000"/>
            <a:hueOff val="1950138"/>
            <a:satOff val="-13682"/>
            <a:lumOff val="-826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1950138"/>
              <a:satOff val="-13682"/>
              <a:lumOff val="-826"/>
              <a:alphaOff val="0"/>
            </a:schemeClr>
          </a:solidFill>
          <a:prstDash val="solid"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2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My Experience</a:t>
          </a:r>
          <a:endParaRPr lang="en-US" sz="32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-5400000">
        <a:off x="1085603" y="1508125"/>
        <a:ext cx="5010287" cy="1047750"/>
      </dsp:txXfrm>
    </dsp:sp>
    <dsp:sp modelId="{C04276DC-EE64-470A-B8BC-09067B8045FA}">
      <dsp:nvSpPr>
        <dsp:cNvPr id="0" name=""/>
        <dsp:cNvSpPr/>
      </dsp:nvSpPr>
      <dsp:spPr>
        <a:xfrm>
          <a:off x="109" y="1377156"/>
          <a:ext cx="1085492" cy="1309687"/>
        </a:xfrm>
        <a:prstGeom prst="roundRect">
          <a:avLst/>
        </a:prstGeom>
        <a:gradFill rotWithShape="0">
          <a:gsLst>
            <a:gs pos="0">
              <a:schemeClr val="accent3">
                <a:hueOff val="2312758"/>
                <a:satOff val="-12398"/>
                <a:lumOff val="-1667"/>
                <a:alphaOff val="0"/>
                <a:lumMod val="95000"/>
              </a:schemeClr>
            </a:gs>
            <a:gs pos="100000">
              <a:schemeClr val="accent3">
                <a:hueOff val="2312758"/>
                <a:satOff val="-12398"/>
                <a:lumOff val="-1667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reflection blurRad="38100" stA="26000" endPos="23000" dist="25400" dir="5400000" sy="-100000" rotWithShape="0"/>
        </a:effectLst>
        <a:scene3d>
          <a:camera prst="orthographicFront">
            <a:rot lat="0" lon="0" rev="0"/>
          </a:camera>
          <a:lightRig rig="balanced" dir="tr"/>
        </a:scene3d>
        <a:sp3d contourW="14605" prstMaterial="plastic">
          <a:bevelT w="50800"/>
          <a:contourClr>
            <a:schemeClr val="accent3">
              <a:hueOff val="2312758"/>
              <a:satOff val="-12398"/>
              <a:lumOff val="-1667"/>
              <a:alphaOff val="0"/>
              <a:shade val="30000"/>
              <a:satMod val="12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7640" tIns="83820" rIns="167640" bIns="8382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400" kern="1200" smtClean="0"/>
            <a:t>2</a:t>
          </a:r>
          <a:endParaRPr lang="en-US" sz="4400" kern="1200" dirty="0"/>
        </a:p>
      </dsp:txBody>
      <dsp:txXfrm>
        <a:off x="53098" y="1430145"/>
        <a:ext cx="979514" cy="1203709"/>
      </dsp:txXfrm>
    </dsp:sp>
    <dsp:sp modelId="{C7C3E6FD-D83F-4BDA-907E-B5EE041DA931}">
      <dsp:nvSpPr>
        <dsp:cNvPr id="0" name=""/>
        <dsp:cNvSpPr/>
      </dsp:nvSpPr>
      <dsp:spPr>
        <a:xfrm rot="5400000">
          <a:off x="3066871" y="902028"/>
          <a:ext cx="1047750" cy="5010287"/>
        </a:xfrm>
        <a:prstGeom prst="rect">
          <a:avLst/>
        </a:prstGeom>
        <a:solidFill>
          <a:schemeClr val="accent3">
            <a:tint val="40000"/>
            <a:alpha val="90000"/>
            <a:hueOff val="3900276"/>
            <a:satOff val="-27363"/>
            <a:lumOff val="-1652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3900276"/>
              <a:satOff val="-27363"/>
              <a:lumOff val="-1652"/>
              <a:alphaOff val="0"/>
            </a:schemeClr>
          </a:solidFill>
          <a:prstDash val="solid"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2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Questions</a:t>
          </a:r>
          <a:endParaRPr lang="en-US" sz="32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-5400000">
        <a:off x="1085603" y="2883296"/>
        <a:ext cx="5010287" cy="1047750"/>
      </dsp:txXfrm>
    </dsp:sp>
    <dsp:sp modelId="{F5034101-5B7D-4FE7-B47A-5A48CF39606B}">
      <dsp:nvSpPr>
        <dsp:cNvPr id="0" name=""/>
        <dsp:cNvSpPr/>
      </dsp:nvSpPr>
      <dsp:spPr>
        <a:xfrm>
          <a:off x="109" y="2752328"/>
          <a:ext cx="1085492" cy="1309687"/>
        </a:xfrm>
        <a:prstGeom prst="roundRect">
          <a:avLst/>
        </a:prstGeom>
        <a:gradFill rotWithShape="0">
          <a:gsLst>
            <a:gs pos="0">
              <a:schemeClr val="accent3">
                <a:hueOff val="4625516"/>
                <a:satOff val="-24796"/>
                <a:lumOff val="-3334"/>
                <a:alphaOff val="0"/>
                <a:lumMod val="95000"/>
              </a:schemeClr>
            </a:gs>
            <a:gs pos="100000">
              <a:schemeClr val="accent3">
                <a:hueOff val="4625516"/>
                <a:satOff val="-24796"/>
                <a:lumOff val="-3334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reflection blurRad="38100" stA="26000" endPos="23000" dist="25400" dir="5400000" sy="-100000" rotWithShape="0"/>
        </a:effectLst>
        <a:scene3d>
          <a:camera prst="orthographicFront">
            <a:rot lat="0" lon="0" rev="0"/>
          </a:camera>
          <a:lightRig rig="balanced" dir="tr"/>
        </a:scene3d>
        <a:sp3d contourW="14605" prstMaterial="plastic">
          <a:bevelT w="50800"/>
          <a:contourClr>
            <a:schemeClr val="accent3">
              <a:hueOff val="4625516"/>
              <a:satOff val="-24796"/>
              <a:lumOff val="-3334"/>
              <a:alphaOff val="0"/>
              <a:shade val="30000"/>
              <a:satMod val="12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7640" tIns="83820" rIns="167640" bIns="8382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400" kern="1200" smtClean="0"/>
            <a:t>3</a:t>
          </a:r>
          <a:endParaRPr lang="en-US" sz="4400" kern="1200" dirty="0"/>
        </a:p>
      </dsp:txBody>
      <dsp:txXfrm>
        <a:off x="53098" y="2805317"/>
        <a:ext cx="979514" cy="120370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3FDC75-7F73-4A4A-A77C-09AADF00E0EA}" type="datetimeFigureOut">
              <a:rPr lang="en-US" smtClean="0"/>
              <a:pPr/>
              <a:t>11/2/2015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9226BF-1F13-42D3-80DC-373E7ADD1EB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06734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AEF76B-3757-4A0B-AF93-28494465C1DD}" type="datetimeFigureOut">
              <a:rPr lang="en-US" smtClean="0"/>
              <a:pPr/>
              <a:t>11/2/2015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693FD4-8F83-4EF7-AC3F-0DC0388986B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45875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53645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numCol="2" spcCol="182880">
            <a:noAutofit/>
          </a:bodyPr>
          <a:lstStyle/>
          <a:p>
            <a:pPr marL="228600" indent="-228600">
              <a:buFont typeface="+mj-lt"/>
              <a:buNone/>
            </a:pPr>
            <a:endParaRPr lang="en-US" sz="1200" dirty="0"/>
          </a:p>
        </p:txBody>
      </p:sp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>
          <a:xfrm>
            <a:off x="539750" y="503238"/>
            <a:ext cx="3143250" cy="2359025"/>
          </a:xfrm>
        </p:spPr>
      </p:sp>
    </p:spTree>
    <p:extLst>
      <p:ext uri="{BB962C8B-B14F-4D97-AF65-F5344CB8AC3E}">
        <p14:creationId xmlns:p14="http://schemas.microsoft.com/office/powerpoint/2010/main" val="40732783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55561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37325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71463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2755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84133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3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dirty="0" smtClean="0"/>
              <a:t>Microsoft </a:t>
            </a:r>
            <a:r>
              <a:rPr lang="en-US" b="1" dirty="0" smtClean="0"/>
              <a:t>Engineering Excellence</a:t>
            </a:r>
            <a:endParaRPr lang="en-US" dirty="0" smtClean="0"/>
          </a:p>
        </p:txBody>
      </p:sp>
      <p:sp>
        <p:nvSpPr>
          <p:cNvPr id="41987" name="Rectangle 25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dirty="0" smtClean="0"/>
              <a:t>Microsoft Confidential</a:t>
            </a:r>
          </a:p>
        </p:txBody>
      </p:sp>
      <p:sp>
        <p:nvSpPr>
          <p:cNvPr id="41988" name="Rectangle 26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2B44A5F-6CE4-493C-A0D7-6834FF76660C}" type="slidenum">
              <a:rPr lang="en-US" smtClean="0"/>
              <a:pPr/>
              <a:t>11</a:t>
            </a:fld>
            <a:endParaRPr lang="en-US" dirty="0" smtClean="0"/>
          </a:p>
        </p:txBody>
      </p:sp>
      <p:sp>
        <p:nvSpPr>
          <p:cNvPr id="4198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450850"/>
            <a:ext cx="4572000" cy="3429000"/>
          </a:xfrm>
          <a:ln/>
        </p:spPr>
      </p:sp>
      <p:sp>
        <p:nvSpPr>
          <p:cNvPr id="4199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7492" y="4130104"/>
            <a:ext cx="6261652" cy="4554823"/>
          </a:xfrm>
          <a:noFill/>
          <a:ln/>
        </p:spPr>
        <p:txBody>
          <a:bodyPr/>
          <a:lstStyle/>
          <a:p>
            <a:pPr>
              <a:buFontTx/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5992853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11/2/2015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11/2/2015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11/2/2015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590800" y="2286000"/>
            <a:ext cx="6180224" cy="1470025"/>
          </a:xfrm>
        </p:spPr>
        <p:txBody>
          <a:bodyPr anchor="t"/>
          <a:lstStyle>
            <a:lvl1pPr algn="r">
              <a:defRPr b="1" cap="small" baseline="0">
                <a:solidFill>
                  <a:srgbClr val="0033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400" y="4038600"/>
            <a:ext cx="4772528" cy="990600"/>
          </a:xfrm>
        </p:spPr>
        <p:txBody>
          <a:bodyPr>
            <a:normAutofit/>
          </a:bodyPr>
          <a:lstStyle>
            <a:lvl1pPr marL="0" indent="0" algn="r">
              <a:buNone/>
              <a:defRPr sz="2000" b="0">
                <a:solidFill>
                  <a:schemeClr val="tx1"/>
                </a:solidFill>
                <a:latin typeface="Georgia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251"/>
            <a:ext cx="3721618" cy="6858000"/>
          </a:xfrm>
          <a:prstGeom prst="rect">
            <a:avLst/>
          </a:prstGeom>
        </p:spPr>
      </p:pic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6858000" y="5105400"/>
            <a:ext cx="1828800" cy="990600"/>
          </a:xfrm>
        </p:spPr>
        <p:txBody>
          <a:bodyPr>
            <a:normAutofit/>
          </a:bodyPr>
          <a:lstStyle>
            <a:lvl1pPr marL="0" indent="0" algn="ctr">
              <a:buNone/>
              <a:defRPr sz="2000" baseline="0"/>
            </a:lvl1pPr>
          </a:lstStyle>
          <a:p>
            <a:r>
              <a:rPr lang="en-US" dirty="0" smtClean="0"/>
              <a:t>Company Logo</a:t>
            </a:r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3161049" y="-3176815"/>
            <a:ext cx="2819400" cy="917303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0" y="3048000"/>
            <a:ext cx="4343400" cy="1362075"/>
          </a:xfrm>
        </p:spPr>
        <p:txBody>
          <a:bodyPr anchor="b" anchorCtr="0"/>
          <a:lstStyle>
            <a:lvl1pPr algn="l">
              <a:defRPr sz="4000" b="1" cap="small" baseline="0">
                <a:solidFill>
                  <a:srgbClr val="0033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11/2/2015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6781800" y="5334000"/>
            <a:ext cx="2133600" cy="9906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 dirty="0" smtClean="0"/>
              <a:t>Company Logo</a:t>
            </a:r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3161049" y="-3176815"/>
            <a:ext cx="2819400" cy="917303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0" y="3048000"/>
            <a:ext cx="4343400" cy="1362075"/>
          </a:xfrm>
        </p:spPr>
        <p:txBody>
          <a:bodyPr anchor="b" anchorCtr="0"/>
          <a:lstStyle>
            <a:lvl1pPr algn="l">
              <a:defRPr sz="4000" b="1" cap="small" baseline="0">
                <a:solidFill>
                  <a:srgbClr val="0033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11/2/2015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6781800" y="5334000"/>
            <a:ext cx="2133600" cy="9906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 dirty="0" smtClean="0"/>
              <a:t>Company Logo</a:t>
            </a:r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3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3161049" y="-3176815"/>
            <a:ext cx="2819400" cy="917303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0" y="3048000"/>
            <a:ext cx="4343400" cy="1362075"/>
          </a:xfrm>
        </p:spPr>
        <p:txBody>
          <a:bodyPr anchor="b" anchorCtr="0"/>
          <a:lstStyle>
            <a:lvl1pPr algn="l">
              <a:defRPr sz="4000" b="1" cap="small" baseline="0">
                <a:solidFill>
                  <a:srgbClr val="0033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11/2/2015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6781800" y="5334000"/>
            <a:ext cx="2133600" cy="9906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 dirty="0" smtClean="0"/>
              <a:t>Company Logo</a:t>
            </a:r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62000" y="269632"/>
            <a:ext cx="8077200" cy="1143000"/>
          </a:xfrm>
        </p:spPr>
        <p:txBody>
          <a:bodyPr anchor="ctr" anchorCtr="0"/>
          <a:lstStyle>
            <a:lvl1pPr algn="l">
              <a:defRPr lang="en-US" dirty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596413"/>
            <a:ext cx="8077200" cy="4297363"/>
          </a:xfrm>
        </p:spPr>
        <p:txBody>
          <a:bodyPr>
            <a:normAutofit/>
          </a:bodyPr>
          <a:lstStyle>
            <a:lvl1pPr>
              <a:defRPr sz="3200">
                <a:latin typeface="+mn-lt"/>
              </a:defRPr>
            </a:lvl1pPr>
            <a:lvl2pPr>
              <a:defRPr sz="2800">
                <a:latin typeface="+mn-lt"/>
              </a:defRPr>
            </a:lvl2pPr>
            <a:lvl3pPr>
              <a:defRPr sz="2400">
                <a:latin typeface="+mn-lt"/>
              </a:defRPr>
            </a:lvl3pPr>
            <a:lvl4pPr>
              <a:defRPr sz="2400">
                <a:latin typeface="+mn-lt"/>
              </a:defRPr>
            </a:lvl4pPr>
            <a:lvl5pPr>
              <a:defRPr sz="2400">
                <a:latin typeface="+mn-lt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11/2/2015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05600" y="6356350"/>
            <a:ext cx="2133600" cy="365125"/>
          </a:xfrm>
        </p:spPr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ground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762000" y="6356350"/>
            <a:ext cx="2133600" cy="365125"/>
          </a:xfrm>
        </p:spPr>
        <p:txBody>
          <a:bodyPr/>
          <a:lstStyle/>
          <a:p>
            <a:fld id="{757B281C-5159-4971-8228-52B9A72E9ED2}" type="datetimeFigureOut">
              <a:rPr lang="en-US" smtClean="0"/>
              <a:pPr/>
              <a:t>11/2/2015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05600" y="6356350"/>
            <a:ext cx="2133600" cy="365125"/>
          </a:xfrm>
        </p:spPr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11/2/2015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11/2/2015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11/2/2015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11/2/2015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11/2/2015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11/2/2015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11/2/2015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11/2/2015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CEBF5"/>
            </a:gs>
            <a:gs pos="8000">
              <a:srgbClr val="83A7C3"/>
            </a:gs>
            <a:gs pos="13000">
              <a:srgbClr val="768FB9"/>
            </a:gs>
            <a:gs pos="21001">
              <a:srgbClr val="83A7C3"/>
            </a:gs>
            <a:gs pos="52000">
              <a:srgbClr val="FFFFFF"/>
            </a:gs>
            <a:gs pos="56000">
              <a:srgbClr val="9C6563"/>
            </a:gs>
            <a:gs pos="58000">
              <a:srgbClr val="80302D"/>
            </a:gs>
            <a:gs pos="71001">
              <a:srgbClr val="C0524E"/>
            </a:gs>
            <a:gs pos="94000">
              <a:srgbClr val="EBDAD4"/>
            </a:gs>
            <a:gs pos="100000">
              <a:srgbClr val="55261C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57B281C-5159-4971-8228-52B9A72E9ED2}" type="datetimeFigureOut">
              <a:rPr lang="en-US" smtClean="0"/>
              <a:pPr/>
              <a:t>11/2/2015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  <p:sldLayoutId id="2147483677" r:id="rId13"/>
    <p:sldLayoutId id="2147483678" r:id="rId14"/>
    <p:sldLayoutId id="2147483679" r:id="rId15"/>
    <p:sldLayoutId id="2147483650" r:id="rId16"/>
    <p:sldLayoutId id="2147483663" r:id="rId17"/>
  </p:sldLayoutIdLst>
  <p:transition spd="slow">
    <p:wipe dir="d"/>
  </p:transition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4" Type="http://schemas.openxmlformats.org/officeDocument/2006/relationships/notesSlide" Target="../notesSlides/notesSlide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b="0" cap="none" dirty="0" smtClean="0">
                <a:solidFill>
                  <a:sysClr val="windowText" lastClr="000000"/>
                </a:solidFill>
                <a:effectLst/>
              </a:rPr>
              <a:t>My Bio</a:t>
            </a:r>
            <a:endParaRPr lang="en-US" b="0" cap="none" dirty="0">
              <a:solidFill>
                <a:sysClr val="windowText" lastClr="000000"/>
              </a:solidFill>
              <a:effectLst/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An Introduction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b="0" dirty="0" smtClean="0">
                <a:solidFill>
                  <a:sysClr val="windowText" lastClr="000000"/>
                </a:solidFill>
                <a:effectLst/>
              </a:rPr>
              <a:t>Summary</a:t>
            </a:r>
            <a:endParaRPr lang="en-US" b="0" dirty="0">
              <a:solidFill>
                <a:sysClr val="windowText" lastClr="000000"/>
              </a:soli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  <p:custDataLst>
              <p:tags r:id="rId3"/>
            </p:custDataLst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Education</a:t>
            </a:r>
          </a:p>
          <a:p>
            <a:r>
              <a:rPr lang="en-US" dirty="0" smtClean="0"/>
              <a:t>Hands-on research and development experience</a:t>
            </a:r>
          </a:p>
          <a:p>
            <a:r>
              <a:rPr lang="en-US" dirty="0" smtClean="0"/>
              <a:t>Design team leadership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1535910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0546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b="0" cap="none" dirty="0" smtClean="0">
                <a:solidFill>
                  <a:sysClr val="windowText" lastClr="000000"/>
                </a:solidFill>
                <a:effectLst/>
              </a:rPr>
              <a:t>Questions?</a:t>
            </a:r>
          </a:p>
        </p:txBody>
      </p:sp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429000" y="1066800"/>
            <a:ext cx="4317481" cy="478404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57200" y="26670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Dexter Collingsworth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3837659"/>
      </p:ext>
    </p:extLst>
  </p:cSld>
  <p:clrMapOvr>
    <a:masterClrMapping/>
  </p:clrMapOvr>
  <p:transition spd="slow">
    <p:wipe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3804643035"/>
              </p:ext>
            </p:extLst>
          </p:nvPr>
        </p:nvGraphicFramePr>
        <p:xfrm>
          <a:off x="1828800" y="17526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301752"/>
            <a:ext cx="8077200" cy="1143000"/>
          </a:xfrm>
        </p:spPr>
        <p:txBody>
          <a:bodyPr/>
          <a:lstStyle/>
          <a:p>
            <a:r>
              <a:rPr lang="en-US" b="0" dirty="0" smtClean="0">
                <a:solidFill>
                  <a:schemeClr val="bg1"/>
                </a:solidFill>
                <a:effectLst/>
              </a:rPr>
              <a:t>Today’s Overview </a:t>
            </a:r>
            <a:endParaRPr lang="en-US" b="0" dirty="0">
              <a:solidFill>
                <a:schemeClr val="bg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55173540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7E429971-BC57-430F-BB25-C0574E5E39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graphicEl>
                                              <a:dgm id="{7E429971-BC57-430F-BB25-C0574E5E39E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D54B1729-BC98-42C1-9C6C-D65DCBA435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graphicEl>
                                              <a:dgm id="{D54B1729-BC98-42C1-9C6C-D65DCBA4358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C04276DC-EE64-470A-B8BC-09067B8045F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graphicEl>
                                              <a:dgm id="{C04276DC-EE64-470A-B8BC-09067B8045F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B37A5355-225B-4C6F-AED7-6C620F99EE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graphicEl>
                                              <a:dgm id="{B37A5355-225B-4C6F-AED7-6C620F99EEC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F5034101-5B7D-4FE7-B47A-5A48CF3960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>
                                            <p:graphicEl>
                                              <a:dgm id="{F5034101-5B7D-4FE7-B47A-5A48CF39606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C7C3E6FD-D83F-4BDA-907E-B5EE041DA93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graphicEl>
                                              <a:dgm id="{C7C3E6FD-D83F-4BDA-907E-B5EE041DA93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Sub>
          <a:bldDgm bld="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cap="none" dirty="0" smtClean="0">
                <a:solidFill>
                  <a:sysClr val="windowText" lastClr="000000"/>
                </a:solidFill>
                <a:effectLst/>
              </a:rPr>
              <a:t>My Qualifications</a:t>
            </a:r>
            <a:endParaRPr lang="en-US" b="0" cap="none" dirty="0">
              <a:solidFill>
                <a:sysClr val="windowText" lastClr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176230572"/>
      </p:ext>
    </p:extLst>
  </p:cSld>
  <p:clrMapOvr>
    <a:masterClrMapping/>
  </p:clrMapOvr>
  <p:transition spd="slow">
    <p:wipe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b="0" dirty="0" smtClean="0">
                <a:solidFill>
                  <a:sysClr val="windowText" lastClr="000000"/>
                </a:solidFill>
                <a:effectLst/>
              </a:rPr>
              <a:t>My Skills</a:t>
            </a:r>
            <a:endParaRPr lang="en-US" b="0" dirty="0">
              <a:solidFill>
                <a:sysClr val="windowText" lastClr="000000"/>
              </a:solidFill>
              <a:effectLst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  <p:custDataLst>
              <p:tags r:id="rId3"/>
            </p:custDataLst>
          </p:nvPr>
        </p:nvSpPr>
        <p:spPr/>
        <p:txBody>
          <a:bodyPr>
            <a:normAutofit/>
          </a:bodyPr>
          <a:lstStyle/>
          <a:p>
            <a:r>
              <a:rPr lang="en-US" dirty="0"/>
              <a:t>Foundational understanding of product structures and visual design</a:t>
            </a:r>
          </a:p>
          <a:p>
            <a:r>
              <a:rPr lang="en-US" dirty="0"/>
              <a:t>C, Matlab, C++, JAVA, LISP, Firmware Coding, Embedded Software Coding, Linux/Unix Coding</a:t>
            </a:r>
          </a:p>
          <a:p>
            <a:pPr lvl="0"/>
            <a:r>
              <a:rPr lang="en-US" dirty="0" smtClean="0"/>
              <a:t>Working </a:t>
            </a:r>
            <a:r>
              <a:rPr lang="en-US" dirty="0"/>
              <a:t>knowledge of product design environments, developing systems, and electrical engineering </a:t>
            </a:r>
            <a:r>
              <a:rPr lang="en-US" dirty="0" smtClean="0"/>
              <a:t>principles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b="0" dirty="0" smtClean="0">
                <a:solidFill>
                  <a:sysClr val="windowText" lastClr="000000"/>
                </a:solidFill>
                <a:effectLst/>
              </a:rPr>
              <a:t>My Education</a:t>
            </a:r>
            <a:endParaRPr lang="en-US" b="0" dirty="0">
              <a:solidFill>
                <a:sysClr val="windowText" lastClr="000000"/>
              </a:solidFill>
              <a:effectLst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  <p:custDataLst>
              <p:tags r:id="rId3"/>
            </p:custDataLst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M.S. Advanced Product Design: RIT</a:t>
            </a:r>
          </a:p>
          <a:p>
            <a:r>
              <a:rPr lang="en-US" dirty="0" smtClean="0"/>
              <a:t>B.S. Electrical Engineering: New Port University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40319851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cap="none" dirty="0" smtClean="0">
                <a:solidFill>
                  <a:sysClr val="windowText" lastClr="000000"/>
                </a:solidFill>
                <a:effectLst/>
              </a:rPr>
              <a:t>My Experience</a:t>
            </a:r>
            <a:endParaRPr lang="en-US" b="0" cap="none" dirty="0">
              <a:solidFill>
                <a:sysClr val="windowText" lastClr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600629729"/>
      </p:ext>
    </p:extLst>
  </p:cSld>
  <p:clrMapOvr>
    <a:masterClrMapping/>
  </p:clrMapOvr>
  <p:transition spd="slow">
    <p:wipe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b="0" dirty="0" smtClean="0">
                <a:solidFill>
                  <a:sysClr val="windowText" lastClr="000000"/>
                </a:solidFill>
                <a:effectLst/>
              </a:rPr>
              <a:t>Work Experience</a:t>
            </a:r>
            <a:endParaRPr lang="en-US" b="0" dirty="0">
              <a:solidFill>
                <a:sysClr val="windowText" lastClr="000000"/>
              </a:solidFill>
              <a:effectLst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  <p:custDataLst>
              <p:tags r:id="rId3"/>
            </p:custDataLst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Senior Research and Development Assistant RIT: 2005-2007</a:t>
            </a:r>
          </a:p>
          <a:p>
            <a:r>
              <a:rPr lang="en-US" dirty="0" smtClean="0"/>
              <a:t>Teacher’s Assistant                                          New Port University: 2002-2004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45377510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b="0" dirty="0" smtClean="0">
                <a:solidFill>
                  <a:sysClr val="windowText" lastClr="000000"/>
                </a:solidFill>
                <a:effectLst/>
              </a:rPr>
              <a:t>Projects</a:t>
            </a:r>
            <a:endParaRPr lang="en-US" b="0" dirty="0">
              <a:solidFill>
                <a:sysClr val="windowText" lastClr="000000"/>
              </a:solidFill>
              <a:effectLst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  <p:custDataLst>
              <p:tags r:id="rId3"/>
            </p:custDataLst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Led team of graduate students researching alternative fuel and propulsion systems.</a:t>
            </a:r>
          </a:p>
          <a:p>
            <a:r>
              <a:rPr lang="en-US" dirty="0" smtClean="0"/>
              <a:t>Helped design and produce a low-energy consumption refrigeration unit aimed at improving food availability in developing countries.</a:t>
            </a:r>
          </a:p>
          <a:p>
            <a:r>
              <a:rPr lang="en-US" dirty="0" smtClean="0"/>
              <a:t>Served as student assistant in a research project involving consumer electronics </a:t>
            </a:r>
            <a:r>
              <a:rPr lang="en-US" smtClean="0"/>
              <a:t>semiconductor applications.</a:t>
            </a:r>
            <a:endParaRPr lang="en-US" dirty="0"/>
          </a:p>
          <a:p>
            <a:endParaRPr lang="en-US" dirty="0" smtClean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61858628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yI2DOt6RzRcU51QxdhNewL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nkrlxYPS4jAzciXk8ToAM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etnMj4SFfqbVIhVK0Rf8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nkrlxYPS4jAzciXk8ToAM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etnMj4SFfqbVIhVK0Rf83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cuf4iZwLgLEPe9Eifdx3u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zParF19LzvJyR9qw266In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ezdaKHeWyBnZyZ2cDqRSoa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LRMR96J2MVd0CGe2e5htjk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AGzTPKJNXuuOK4v20iPS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nkrlxYPS4jAzciXk8ToAM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etnMj4SFfqbVIhVK0Rf8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nkrlxYPS4jAzciXk8ToAM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etnMj4SFfqbVIhVK0Rf8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heme/theme1.xml><?xml version="1.0" encoding="utf-8"?>
<a:theme xmlns:a="http://schemas.openxmlformats.org/drawingml/2006/main" name="Slipstream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lipstream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0</TotalTime>
  <Words>166</Words>
  <Application>Microsoft Office PowerPoint</Application>
  <PresentationFormat>On-screen Show (4:3)</PresentationFormat>
  <Paragraphs>40</Paragraphs>
  <Slides>11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Calibri</vt:lpstr>
      <vt:lpstr>Georgia</vt:lpstr>
      <vt:lpstr>Trebuchet MS</vt:lpstr>
      <vt:lpstr>Slipstream</vt:lpstr>
      <vt:lpstr>My Bio</vt:lpstr>
      <vt:lpstr>PowerPoint Presentation</vt:lpstr>
      <vt:lpstr>Today’s Overview </vt:lpstr>
      <vt:lpstr>My Qualifications</vt:lpstr>
      <vt:lpstr>My Skills</vt:lpstr>
      <vt:lpstr>My Education</vt:lpstr>
      <vt:lpstr>My Experience</vt:lpstr>
      <vt:lpstr>Work Experience</vt:lpstr>
      <vt:lpstr>Projects</vt:lpstr>
      <vt:lpstr>Summary</vt:lpstr>
      <vt:lpstr>Questions?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2012-06-07T16:47:54Z</dcterms:created>
  <dcterms:modified xsi:type="dcterms:W3CDTF">2015-11-02T08:56:19Z</dcterms:modified>
</cp:coreProperties>
</file>