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5DB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9BAB-0488-425E-9C87-4C0AFB88E199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E30CB75-AB14-4452-B1A4-7D377642F51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9BAB-0488-425E-9C87-4C0AFB88E199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0CB75-AB14-4452-B1A4-7D377642F51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E30CB75-AB14-4452-B1A4-7D377642F51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9BAB-0488-425E-9C87-4C0AFB88E199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9BAB-0488-425E-9C87-4C0AFB88E199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E30CB75-AB14-4452-B1A4-7D377642F51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9BAB-0488-425E-9C87-4C0AFB88E199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E30CB75-AB14-4452-B1A4-7D377642F51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1C59BAB-0488-425E-9C87-4C0AFB88E199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0CB75-AB14-4452-B1A4-7D377642F51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9BAB-0488-425E-9C87-4C0AFB88E199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E30CB75-AB14-4452-B1A4-7D377642F515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9BAB-0488-425E-9C87-4C0AFB88E199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E30CB75-AB14-4452-B1A4-7D377642F5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9BAB-0488-425E-9C87-4C0AFB88E199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30CB75-AB14-4452-B1A4-7D377642F5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E30CB75-AB14-4452-B1A4-7D377642F51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9BAB-0488-425E-9C87-4C0AFB88E199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E30CB75-AB14-4452-B1A4-7D377642F51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1C59BAB-0488-425E-9C87-4C0AFB88E199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1C59BAB-0488-425E-9C87-4C0AFB88E199}" type="datetimeFigureOut">
              <a:rPr lang="en-US" smtClean="0"/>
              <a:t>6/7/2012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E30CB75-AB14-4452-B1A4-7D377642F51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RIT R&amp;D Lab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171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2"/>
          <a:stretch/>
        </p:blipFill>
        <p:spPr>
          <a:xfrm>
            <a:off x="3429000" y="1066800"/>
            <a:ext cx="4317481" cy="47840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2667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Dexter Collingsworth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837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3" r="8214"/>
          <a:stretch/>
        </p:blipFill>
        <p:spPr>
          <a:xfrm>
            <a:off x="1295400" y="1182446"/>
            <a:ext cx="3739166" cy="44931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62600" y="2667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Stacy Lynn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009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653540"/>
            <a:ext cx="4728945" cy="31470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90600" y="2667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Sri Lathan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594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7" r="34306"/>
          <a:stretch/>
        </p:blipFill>
        <p:spPr>
          <a:xfrm>
            <a:off x="1219200" y="1781620"/>
            <a:ext cx="3065172" cy="3316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86400" y="26670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Jeff Fisher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0332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33</TotalTime>
  <Words>13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Project Team</vt:lpstr>
      <vt:lpstr>PowerPoint Presentation</vt:lpstr>
      <vt:lpstr>PowerPoint Presentation</vt:lpstr>
      <vt:lpstr>PowerPoint Presentation</vt:lpstr>
      <vt:lpstr>PowerPoint Presentation</vt:lpstr>
    </vt:vector>
  </TitlesOfParts>
  <Company>elementk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Barnosky</dc:creator>
  <cp:lastModifiedBy>Tim Barnosky</cp:lastModifiedBy>
  <cp:revision>4</cp:revision>
  <dcterms:created xsi:type="dcterms:W3CDTF">2012-06-07T18:43:30Z</dcterms:created>
  <dcterms:modified xsi:type="dcterms:W3CDTF">2012-06-07T19:17:04Z</dcterms:modified>
</cp:coreProperties>
</file>