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174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61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2670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44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1827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226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35365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2067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9730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5276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1785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88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742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4894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804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956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4E4A4-7043-4369-B894-AE709B4CD9CB}" type="datetimeFigureOut">
              <a:rPr lang="en-IN" smtClean="0"/>
              <a:t>18-11-2015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82097B6-FCDE-4B1A-BABC-1BE4719AF8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755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Proposed Review Processes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smtClean="0"/>
              <a:t>A New Way Forward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8366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Old Process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Highlights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5066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612623"/>
            <a:ext cx="6096000" cy="16327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sz="1400" b="1" kern="0" dirty="0" smtClean="0">
                <a:solidFill>
                  <a:srgbClr val="365F9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 Level Process</a:t>
            </a:r>
            <a:endParaRPr lang="en-IN" sz="1400" b="1" kern="0" dirty="0" smtClean="0">
              <a:solidFill>
                <a:srgbClr val="365F9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Georgia" panose="02040502050405020303" pitchFamily="18" charset="0"/>
              </a:rPr>
              <a:t>Initial design team peer review</a:t>
            </a:r>
            <a:endParaRPr lang="en-IN" dirty="0" smtClean="0">
              <a:effectLst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Georgia" panose="02040502050405020303" pitchFamily="18" charset="0"/>
              </a:rPr>
              <a:t>Product lead review</a:t>
            </a:r>
            <a:endParaRPr lang="en-IN" dirty="0" smtClean="0">
              <a:effectLst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Georgia" panose="02040502050405020303" pitchFamily="18" charset="0"/>
              </a:rPr>
              <a:t>Submitted to department head</a:t>
            </a:r>
            <a:endParaRPr lang="en-IN" dirty="0" smtClean="0">
              <a:effectLst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Georgia" panose="02040502050405020303" pitchFamily="18" charset="0"/>
              </a:rPr>
              <a:t>Distributed for review by all new product department heads</a:t>
            </a:r>
            <a:endParaRPr lang="en-IN" dirty="0" smtClean="0">
              <a:effectLst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Georgia" panose="02040502050405020303" pitchFamily="18" charset="0"/>
              </a:rPr>
              <a:t>Feedback implemented by design engineers</a:t>
            </a:r>
            <a:endParaRPr lang="en-IN" dirty="0" smtClean="0">
              <a:effectLst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>
                <a:solidFill>
                  <a:srgbClr val="000000"/>
                </a:solidFill>
                <a:latin typeface="Georgia" panose="02040502050405020303" pitchFamily="18" charset="0"/>
              </a:rPr>
              <a:t>Submitted for directorial </a:t>
            </a:r>
            <a:r>
              <a:rPr lang="en-US" sz="12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approval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Submitted </a:t>
            </a:r>
            <a:r>
              <a:rPr lang="en-US" sz="1200" dirty="0">
                <a:solidFill>
                  <a:srgbClr val="000000"/>
                </a:solidFill>
                <a:latin typeface="Georgia" panose="02040502050405020303" pitchFamily="18" charset="0"/>
              </a:rPr>
              <a:t>for VP approval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90388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Proposed Process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Highlights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79069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66588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50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Cambria</vt:lpstr>
      <vt:lpstr>Century Gothic</vt:lpstr>
      <vt:lpstr>Georgia</vt:lpstr>
      <vt:lpstr>Times New Roman</vt:lpstr>
      <vt:lpstr>Wingdings 3</vt:lpstr>
      <vt:lpstr>Wisp</vt:lpstr>
      <vt:lpstr>Proposed Review Processes</vt:lpstr>
      <vt:lpstr>Old Process</vt:lpstr>
      <vt:lpstr>PowerPoint Presentation</vt:lpstr>
      <vt:lpstr>Proposed Process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Review Processes</dc:title>
  <dc:creator>Jason Mathew</dc:creator>
  <cp:lastModifiedBy>Admin</cp:lastModifiedBy>
  <cp:revision>2</cp:revision>
  <dcterms:created xsi:type="dcterms:W3CDTF">2015-09-06T01:29:57Z</dcterms:created>
  <dcterms:modified xsi:type="dcterms:W3CDTF">2015-11-18T23:42:14Z</dcterms:modified>
</cp:coreProperties>
</file>