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94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49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725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5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00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7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6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720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80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8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08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B9E26-36AC-422B-ACF4-3F9DBBFCFFB1}" type="datetimeFigureOut">
              <a:rPr lang="en-US" smtClean="0"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1B9D5-4697-4F36-B95E-094570F90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6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Media 201</a:t>
            </a:r>
            <a:br>
              <a:rPr lang="en-US" dirty="0" smtClean="0"/>
            </a:br>
            <a:r>
              <a:rPr lang="en-US" dirty="0" smtClean="0"/>
              <a:t>Digital Media Production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235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Day Agenda: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8288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Roll call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Syllabus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Group projects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74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Roll Call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 let me know how you would like to be addressed in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477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Syllabus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981200"/>
            <a:ext cx="777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Rules and expectations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Homework/reading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Equipment check-out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Project schedule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Exam 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513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Projects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Groups will be assigned</a:t>
            </a:r>
          </a:p>
          <a:p>
            <a:r>
              <a:rPr lang="en-US" dirty="0" smtClean="0"/>
              <a:t>Groups will contain 3-4 students</a:t>
            </a:r>
          </a:p>
          <a:p>
            <a:r>
              <a:rPr lang="en-US" dirty="0" smtClean="0"/>
              <a:t>Groups will be graded as a whole as well as individually</a:t>
            </a:r>
          </a:p>
          <a:p>
            <a:r>
              <a:rPr lang="en-US" dirty="0" smtClean="0"/>
              <a:t>Groups will meet twice a week outside of class to work on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75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753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76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Media 201 Digital Media Production</vt:lpstr>
      <vt:lpstr>First Day Agenda:</vt:lpstr>
      <vt:lpstr>Roll Call</vt:lpstr>
      <vt:lpstr>Syllabus</vt:lpstr>
      <vt:lpstr>Group Projects</vt:lpstr>
      <vt:lpstr>Questions</vt:lpstr>
    </vt:vector>
  </TitlesOfParts>
  <Company>elementk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201 Digital Media Production</dc:title>
  <dc:creator>Tim Barnosky</dc:creator>
  <cp:lastModifiedBy>Tim Barnosky</cp:lastModifiedBy>
  <cp:revision>4</cp:revision>
  <dcterms:created xsi:type="dcterms:W3CDTF">2012-06-20T17:21:39Z</dcterms:created>
  <dcterms:modified xsi:type="dcterms:W3CDTF">2012-06-20T17:57:05Z</dcterms:modified>
</cp:coreProperties>
</file>