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6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70" r:id="rId13"/>
    <p:sldId id="271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11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4B115-14FA-42B1-A5C1-37B565908435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716DE-AE5F-4E34-B665-34E3C8BC1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1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3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32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0992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814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48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7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1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0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8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7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5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5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5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4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2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AB8EA8D-19E3-4F00-BA81-079B0A95463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2400"/>
            <a:ext cx="1912682" cy="49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671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023" y="533400"/>
            <a:ext cx="6154713" cy="3124201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Develetech Industries </a:t>
            </a:r>
            <a:b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Product Development Vision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5179" y="3276601"/>
            <a:ext cx="2438400" cy="381000"/>
          </a:xfrm>
          <a:noFill/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</a:p>
        </p:txBody>
      </p:sp>
      <p:pic>
        <p:nvPicPr>
          <p:cNvPr id="1027" name="Picture 3" descr="C:\Temp\Temporary Internet Files\Content.IE5\1PAEQPAL\MP90007078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199" y="4343400"/>
            <a:ext cx="288036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439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Melius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Laptop PC</a:t>
            </a:r>
          </a:p>
        </p:txBody>
      </p:sp>
    </p:spTree>
    <p:extLst>
      <p:ext uri="{BB962C8B-B14F-4D97-AF65-F5344CB8AC3E}">
        <p14:creationId xmlns:p14="http://schemas.microsoft.com/office/powerpoint/2010/main" val="72498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04" y="3727867"/>
            <a:ext cx="1867081" cy="1904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1"/>
            <a:ext cx="1517008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4" y="3411415"/>
            <a:ext cx="2362200" cy="253790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  <a:pattFill prst="pct90">
            <a:fgClr>
              <a:schemeClr val="accent1"/>
            </a:fgClr>
            <a:bgClr>
              <a:schemeClr val="tx1"/>
            </a:bgClr>
          </a:pattFill>
          <a:effectLst>
            <a:glow rad="228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2.3 GHz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TB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Dedicated HD Graphics  Card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1280x768 LED-Backlit Display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802.11n Networking                           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11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Protoi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Gaming</a:t>
            </a:r>
          </a:p>
        </p:txBody>
      </p:sp>
    </p:spTree>
    <p:extLst>
      <p:ext uri="{BB962C8B-B14F-4D97-AF65-F5344CB8AC3E}">
        <p14:creationId xmlns:p14="http://schemas.microsoft.com/office/powerpoint/2010/main" val="669940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06" y="3124200"/>
            <a:ext cx="1876425" cy="25104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125159"/>
            <a:ext cx="1771650" cy="8555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580" y="249072"/>
            <a:ext cx="904875" cy="28194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  <a:pattFill prst="pct90">
            <a:fgClr>
              <a:schemeClr val="accent1"/>
            </a:fgClr>
            <a:bgClr>
              <a:schemeClr val="tx1"/>
            </a:bgClr>
          </a:pattFill>
          <a:effectLst>
            <a:glow rad="228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3.2 GHz Quad-Core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1843 GFLOPS, 800MHz GPU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500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4GB Unified 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59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3563258" cy="1143000"/>
          </a:xfrm>
          <a:noFill/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20000"/>
              </a:lnSpc>
              <a:buSzPct val="125000"/>
              <a:buFont typeface="Arial" panose="020B0604020202020204" pitchFamily="34" charset="0"/>
            </a:pPr>
            <a: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  <a:b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81200"/>
            <a:ext cx="7474001" cy="1916824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47264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Vision Business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Increase market share by penetrating further into the growing mobile phone and tablet </a:t>
            </a:r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PC markets.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 mobile and home gaming platforms – “Always with you.”</a:t>
            </a:r>
          </a:p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First-to-market “next generation” Web-TV experience.</a:t>
            </a: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294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10354" cy="744252"/>
          </a:xfr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IN" sz="4800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Introducing</a:t>
            </a:r>
            <a:endParaRPr lang="en-IN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Wave 8"/>
          <p:cNvSpPr/>
          <p:nvPr/>
        </p:nvSpPr>
        <p:spPr>
          <a:xfrm>
            <a:off x="533400" y="1371600"/>
            <a:ext cx="3474720" cy="1447800"/>
          </a:xfrm>
          <a:prstGeom prst="wave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Knomatico</a:t>
            </a:r>
          </a:p>
        </p:txBody>
      </p:sp>
      <p:sp>
        <p:nvSpPr>
          <p:cNvPr id="10" name="Wave 9"/>
          <p:cNvSpPr/>
          <p:nvPr/>
        </p:nvSpPr>
        <p:spPr>
          <a:xfrm>
            <a:off x="533400" y="3048000"/>
            <a:ext cx="3474720" cy="1447800"/>
          </a:xfrm>
          <a:prstGeom prst="wave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GeoExis</a:t>
            </a:r>
          </a:p>
        </p:txBody>
      </p:sp>
      <p:sp>
        <p:nvSpPr>
          <p:cNvPr id="11" name="Wave 10"/>
          <p:cNvSpPr/>
          <p:nvPr/>
        </p:nvSpPr>
        <p:spPr>
          <a:xfrm>
            <a:off x="5105400" y="2362200"/>
            <a:ext cx="3474720" cy="1447800"/>
          </a:xfrm>
          <a:prstGeom prst="wav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Melius</a:t>
            </a:r>
          </a:p>
        </p:txBody>
      </p:sp>
      <p:sp>
        <p:nvSpPr>
          <p:cNvPr id="12" name="Wave 11"/>
          <p:cNvSpPr/>
          <p:nvPr/>
        </p:nvSpPr>
        <p:spPr>
          <a:xfrm>
            <a:off x="533400" y="4953000"/>
            <a:ext cx="3474720" cy="1447800"/>
          </a:xfrm>
          <a:prstGeom prst="wave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Handia</a:t>
            </a:r>
          </a:p>
        </p:txBody>
      </p:sp>
      <p:sp>
        <p:nvSpPr>
          <p:cNvPr id="13" name="Wave 12"/>
          <p:cNvSpPr/>
          <p:nvPr/>
        </p:nvSpPr>
        <p:spPr>
          <a:xfrm>
            <a:off x="5105400" y="4343400"/>
            <a:ext cx="3474720" cy="1447800"/>
          </a:xfrm>
          <a:prstGeom prst="wave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Protoi</a:t>
            </a:r>
          </a:p>
        </p:txBody>
      </p:sp>
    </p:spTree>
    <p:extLst>
      <p:ext uri="{BB962C8B-B14F-4D97-AF65-F5344CB8AC3E}">
        <p14:creationId xmlns:p14="http://schemas.microsoft.com/office/powerpoint/2010/main" val="1359762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Knomatico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Tablet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954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2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200400"/>
            <a:ext cx="428625" cy="2695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3200400"/>
            <a:ext cx="1771650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228600"/>
            <a:ext cx="1876425" cy="27241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76600" cy="4724400"/>
          </a:xfrm>
          <a:prstGeom prst="roundRect">
            <a:avLst/>
          </a:prstGeom>
          <a:pattFill prst="pct90">
            <a:fgClr>
              <a:schemeClr val="accent1"/>
            </a:fgClr>
            <a:bgClr>
              <a:schemeClr val="tx1"/>
            </a:bgClr>
          </a:pattFill>
          <a:effectLst>
            <a:glow rad="228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9</a:t>
            </a:r>
            <a:r>
              <a:rPr lang="en-US" dirty="0" smtClean="0"/>
              <a:t>” Widescreen XGA Display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32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GHz Processing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18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19.5 Oz Weight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9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GeoExis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Mobile Phone</a:t>
            </a:r>
          </a:p>
        </p:txBody>
      </p:sp>
    </p:spTree>
    <p:extLst>
      <p:ext uri="{BB962C8B-B14F-4D97-AF65-F5344CB8AC3E}">
        <p14:creationId xmlns:p14="http://schemas.microsoft.com/office/powerpoint/2010/main" val="2321463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369469"/>
            <a:ext cx="428625" cy="2357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8" y="3200400"/>
            <a:ext cx="1503884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228600"/>
            <a:ext cx="1514475" cy="27241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352800" cy="4724400"/>
          </a:xfrm>
          <a:prstGeom prst="roundRect">
            <a:avLst/>
          </a:prstGeom>
          <a:pattFill prst="pct90">
            <a:fgClr>
              <a:schemeClr val="accent1"/>
            </a:fgClr>
            <a:bgClr>
              <a:schemeClr val="tx1"/>
            </a:bgClr>
          </a:pattFill>
          <a:effectLst>
            <a:glow rad="228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30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GHz Processing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4” LCD Screen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Megapixel Camera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10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Handia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Flat Screen TV</a:t>
            </a:r>
          </a:p>
        </p:txBody>
      </p:sp>
    </p:spTree>
    <p:extLst>
      <p:ext uri="{BB962C8B-B14F-4D97-AF65-F5344CB8AC3E}">
        <p14:creationId xmlns:p14="http://schemas.microsoft.com/office/powerpoint/2010/main" val="484950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3200400"/>
            <a:ext cx="533400" cy="2358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28" y="3200400"/>
            <a:ext cx="972145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1795"/>
            <a:ext cx="2667358" cy="208409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  <a:pattFill prst="pct90">
            <a:fgClr>
              <a:schemeClr val="accent1"/>
            </a:fgClr>
            <a:bgClr>
              <a:schemeClr val="tx1"/>
            </a:bgClr>
          </a:pattFill>
          <a:effectLst>
            <a:glow rad="228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40-72” LED Screens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1080p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240 Hz Refresh 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3D Support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Next Streaming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6 HDMI Inputs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29359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351</TotalTime>
  <Words>200</Words>
  <Application>Microsoft Office PowerPoint</Application>
  <PresentationFormat>On-screen Show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Unicode MS</vt:lpstr>
      <vt:lpstr>Calibri</vt:lpstr>
      <vt:lpstr>Century Gothic</vt:lpstr>
      <vt:lpstr>Wingdings 3</vt:lpstr>
      <vt:lpstr>Slice</vt:lpstr>
      <vt:lpstr>Develetech Industries  Product Development Vision</vt:lpstr>
      <vt:lpstr>Vision Business Value</vt:lpstr>
      <vt:lpstr>Introducing</vt:lpstr>
      <vt:lpstr>Project Name: Knomatico</vt:lpstr>
      <vt:lpstr>PowerPoint Presentation</vt:lpstr>
      <vt:lpstr>Project Name: GeoExis</vt:lpstr>
      <vt:lpstr>PowerPoint Presentation</vt:lpstr>
      <vt:lpstr>Project Name: Handia</vt:lpstr>
      <vt:lpstr>PowerPoint Presentation</vt:lpstr>
      <vt:lpstr>Project Name: Melius</vt:lpstr>
      <vt:lpstr>PowerPoint Presentation</vt:lpstr>
      <vt:lpstr>Project Name: Protoi</vt:lpstr>
      <vt:lpstr>PowerPoint Presentation</vt:lpstr>
      <vt:lpstr>New Visions Now 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Develetech Ind. Product Vision</dc:title>
  <dc:creator>Tim Barnosky</dc:creator>
  <cp:lastModifiedBy>Jason Mathew</cp:lastModifiedBy>
  <cp:revision>39</cp:revision>
  <dcterms:created xsi:type="dcterms:W3CDTF">2012-06-11T13:31:33Z</dcterms:created>
  <dcterms:modified xsi:type="dcterms:W3CDTF">2015-09-21T06:09:22Z</dcterms:modified>
</cp:coreProperties>
</file>