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xmlns:mc="http://schemas.openxmlformats.org/markup-compatibility/2006" xmlns:a14="http://schemas.microsoft.com/office/drawing/2010/main" val="FF0000" mc:Ignorable="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>
        <p:scale>
          <a:sx n="84" d="100"/>
          <a:sy n="84" d="100"/>
        </p:scale>
        <p:origin x="-744" y="-6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7AD39279-CA66-4715-9775-94F75D95570D}" type="datetimeFigureOut">
              <a:rPr lang="en-US" smtClean="0"/>
              <a:pPr/>
              <a:t>1/29/2010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5E5488CF-DBD4-4E80-8C1A-E1DCCBF9A1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1220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A8AA3-24C2-4CAB-845F-2AC6AB4CA68B}" type="datetimeFigureOut">
              <a:rPr lang="en-US" smtClean="0"/>
              <a:pPr/>
              <a:t>1/29/2010</a:t>
            </a:fld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BBCA1-798E-4F6C-AFEA-38BB27A9FC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A8AA3-24C2-4CAB-845F-2AC6AB4CA68B}" type="datetimeFigureOut">
              <a:rPr lang="en-US" smtClean="0"/>
              <a:pPr/>
              <a:t>1/29/2010</a:t>
            </a:fld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BBCA1-798E-4F6C-AFEA-38BB27A9FC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A8AA3-24C2-4CAB-845F-2AC6AB4CA68B}" type="datetimeFigureOut">
              <a:rPr lang="en-US" smtClean="0"/>
              <a:pPr/>
              <a:t>1/29/2010</a:t>
            </a:fld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BBCA1-798E-4F6C-AFEA-38BB27A9FC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A8AA3-24C2-4CAB-845F-2AC6AB4CA68B}" type="datetimeFigureOut">
              <a:rPr lang="en-US" smtClean="0"/>
              <a:pPr/>
              <a:t>1/29/2010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BBCA1-798E-4F6C-AFEA-38BB27A9FC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A8AA3-24C2-4CAB-845F-2AC6AB4CA68B}" type="datetimeFigureOut">
              <a:rPr lang="en-US" smtClean="0"/>
              <a:pPr/>
              <a:t>1/29/2010</a:t>
            </a:fld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BBCA1-798E-4F6C-AFEA-38BB27A9FC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A8AA3-24C2-4CAB-845F-2AC6AB4CA68B}" type="datetimeFigureOut">
              <a:rPr lang="en-US" smtClean="0"/>
              <a:pPr/>
              <a:t>1/29/2010</a:t>
            </a:fld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BBCA1-798E-4F6C-AFEA-38BB27A9FC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A8AA3-24C2-4CAB-845F-2AC6AB4CA68B}" type="datetimeFigureOut">
              <a:rPr lang="en-US" smtClean="0"/>
              <a:pPr/>
              <a:t>1/29/2010</a:t>
            </a:fld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BBCA1-798E-4F6C-AFEA-38BB27A9FC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A8AA3-24C2-4CAB-845F-2AC6AB4CA68B}" type="datetimeFigureOut">
              <a:rPr lang="en-US" smtClean="0"/>
              <a:pPr/>
              <a:t>1/29/2010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BBCA1-798E-4F6C-AFEA-38BB27A9FC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A8AA3-24C2-4CAB-845F-2AC6AB4CA68B}" type="datetimeFigureOut">
              <a:rPr lang="en-US" smtClean="0"/>
              <a:pPr/>
              <a:t>1/29/2010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BBCA1-798E-4F6C-AFEA-38BB27A9FC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1A8AA3-24C2-4CAB-845F-2AC6AB4CA68B}" type="datetimeFigureOut">
              <a:rPr lang="en-US" smtClean="0"/>
              <a:pPr/>
              <a:t>1/29/2010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1BBCA1-798E-4F6C-AFEA-38BB27A9FC9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rtl="0" latinLnBrk="0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latinLnBrk="0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latinLnBrk="0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latinLnBrk="0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latinLnBrk="0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Outlander Spices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Top Sellers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Bay Leaf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Black Pepper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Cinnamon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Garlic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85305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Nutmeg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65354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 Chili Pepper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035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xmlns:mc="http://schemas.openxmlformats.org/markup-compatibility/2006" xmlns:a14="http://schemas.microsoft.com/office/drawing/2010/main" val="000000" mc:Ignorable="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xmlns:mc="http://schemas.openxmlformats.org/markup-compatibility/2006" xmlns:a14="http://schemas.microsoft.com/office/drawing/2010/main" val="000000" mc:Ignorable="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14</Words>
  <Application>Microsoft Office PowerPoint</Application>
  <PresentationFormat>On-screen Show (4:3)</PresentationFormat>
  <Paragraphs>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Outlander Spices</vt:lpstr>
      <vt:lpstr>Bay Leaf</vt:lpstr>
      <vt:lpstr>Black Pepper</vt:lpstr>
      <vt:lpstr>Cinnamon</vt:lpstr>
      <vt:lpstr>Garlic</vt:lpstr>
      <vt:lpstr>Nutmeg</vt:lpstr>
      <vt:lpstr>Red Chili Pepper</vt:lpstr>
    </vt:vector>
  </TitlesOfParts>
  <Company>Tectrix,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Outlander Spices</dc:title>
  <dc:creator>Administrator</dc:creator>
  <cp:lastModifiedBy>Jim</cp:lastModifiedBy>
  <cp:revision>3</cp:revision>
  <dcterms:created xsi:type="dcterms:W3CDTF">2006-06-09T19:06:18Z</dcterms:created>
  <dcterms:modified xsi:type="dcterms:W3CDTF">2010-01-29T17:56:45Z</dcterms:modified>
</cp:coreProperties>
</file>