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311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423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452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449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373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1/28/2010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262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1/28/2010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915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1/28/2010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610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1/28/2010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98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1/28/2010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998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1/28/2010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978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B9D64-BBEC-41FF-AC01-1268EDDF1A05}" type="datetimeFigureOut">
              <a:rPr lang="en-US" smtClean="0"/>
              <a:t>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479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Outlander Spices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New Website Launch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783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Redesign Website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 rot="19764090">
            <a:off x="-143564" y="2743200"/>
            <a:ext cx="63720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000" dist="50800" dir="7500000" algn="tl">
                    <a:srgbClr xmlns:mc="http://schemas.openxmlformats.org/markup-compatibility/2006" xmlns:a14="http://schemas.microsoft.com/office/drawing/2010/main" val="000000" mc:Ignorable="">
                      <a:shade val="5000"/>
                      <a:alpha val="35000"/>
                    </a:srgbClr>
                  </a:outerShdw>
                </a:effectLst>
              </a:rPr>
              <a:t>Launches Next Week!</a:t>
            </a:r>
            <a:endParaRPr lang="en-US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50000" dist="50800" dir="7500000" algn="tl">
                  <a:srgbClr xmlns:mc="http://schemas.openxmlformats.org/markup-compatibility/2006" xmlns:a14="http://schemas.microsoft.com/office/drawing/2010/main" val="000000" mc:Ignorable="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07297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11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Outlander Spices</vt:lpstr>
      <vt:lpstr>Redesign Website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</dc:creator>
  <cp:lastModifiedBy>Jim</cp:lastModifiedBy>
  <cp:revision>4</cp:revision>
  <dcterms:created xsi:type="dcterms:W3CDTF">2010-01-28T22:12:55Z</dcterms:created>
  <dcterms:modified xsi:type="dcterms:W3CDTF">2010-01-28T22:33:34Z</dcterms:modified>
</cp:coreProperties>
</file>