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0125" y="1524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xmlns:mc="http://schemas.openxmlformats.org/markup-compatibility/2006" xmlns:a14="http://schemas.microsoft.com/office/drawing/2010/main" val="FFFFFF" mc:Ignorable=""/>
                </a:clrFrom>
                <a:clrTo>
                  <a:srgbClr xmlns:mc="http://schemas.openxmlformats.org/markup-compatibility/2006" xmlns:a14="http://schemas.microsoft.com/office/drawing/2010/main" val="FFFFFF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  <a:endParaRPr lang="en-US" dirty="0"/>
          </a:p>
        </p:txBody>
      </p:sp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"/>
          <a:stretch/>
        </p:blipFill>
        <p:spPr bwMode="auto">
          <a:xfrm flipH="1">
            <a:off x="5867400" y="2946400"/>
            <a:ext cx="2633436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289382"/>
              </p:ext>
            </p:extLst>
          </p:nvPr>
        </p:nvGraphicFramePr>
        <p:xfrm>
          <a:off x="2628900" y="2362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{F5AB1C69-6EDB-4FF4-983F-18BD219EF322}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5054</TotalTime>
  <Words>54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Outlander Spices</vt:lpstr>
      <vt:lpstr>Redesign Website</vt:lpstr>
      <vt:lpstr>    Launch Plan     </vt:lpstr>
      <vt:lpstr>Projected Online Sales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30</cp:revision>
  <dcterms:created xsi:type="dcterms:W3CDTF">2010-01-28T22:12:55Z</dcterms:created>
  <dcterms:modified xsi:type="dcterms:W3CDTF">2010-02-18T19:36:48Z</dcterms:modified>
</cp:coreProperties>
</file>