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1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7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Redesign Website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00125" y="1524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xmlns:mc="http://schemas.openxmlformats.org/markup-compatibility/2006" xmlns:a14="http://schemas.microsoft.com/office/drawing/2010/main" val="FFFFFF" mc:Ignorable=""/>
                </a:clrFrom>
                <a:clrTo>
                  <a:srgbClr xmlns:mc="http://schemas.openxmlformats.org/markup-compatibility/2006" xmlns:a14="http://schemas.microsoft.com/office/drawing/2010/main" val="FFFFFF" mc:Ignorable="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  <a:endParaRPr lang="en-US" dirty="0"/>
          </a:p>
        </p:txBody>
      </p:sp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"/>
          <a:stretch/>
        </p:blipFill>
        <p:spPr bwMode="auto">
          <a:xfrm flipH="1">
            <a:off x="5867400" y="2946400"/>
            <a:ext cx="2633436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973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28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Outlander Spices</vt:lpstr>
      <vt:lpstr>Redesign Website</vt:lpstr>
      <vt:lpstr>    Launch Plan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27</cp:revision>
  <dcterms:created xsi:type="dcterms:W3CDTF">2010-01-28T22:12:55Z</dcterms:created>
  <dcterms:modified xsi:type="dcterms:W3CDTF">2010-02-18T19:20:20Z</dcterms:modified>
</cp:coreProperties>
</file>