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8168" autoAdjust="0"/>
  </p:normalViewPr>
  <p:slideViewPr>
    <p:cSldViewPr>
      <p:cViewPr>
        <p:scale>
          <a:sx n="100" d="100"/>
          <a:sy n="100" d="100"/>
        </p:scale>
        <p:origin x="-221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648EE3F3-D065-4BC2-AE66-BFE255E0C2BB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60CD1CC-B9F6-4C44-A1B9-5438FF916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3833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Times New Roman"/>
          <a:ea typeface="Times New Roman"/>
          <a:cs typeface="Times New Roman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imes New Roman"/>
          <a:ea typeface="Times New Roman"/>
          <a:cs typeface="Times New Roman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imes New Roman"/>
          <a:ea typeface="Times New Roman"/>
          <a:cs typeface="Times New Roman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/>
          <a:ea typeface="Times New Roman"/>
          <a:cs typeface="Times New Roman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 New Roman"/>
          <a:ea typeface="Times New Roman"/>
          <a:cs typeface="Times New Roman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imes New Roman"/>
          <a:ea typeface="Times New Roman"/>
          <a:cs typeface="Times New Roman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  <a:latin typeface="Arial Black" pitchFamily="34" charset="0"/>
              </a:rPr>
              <a:t>Outlander</a:t>
            </a:r>
            <a:r>
              <a:rPr lang="en-US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n-US" b="1" dirty="0" smtClean="0">
                <a:solidFill>
                  <a:srgbClr val="00B050"/>
                </a:solidFill>
                <a:latin typeface="Arial Black" pitchFamily="34" charset="0"/>
              </a:rPr>
              <a:t>Spices</a:t>
            </a:r>
            <a:endParaRPr lang="en-US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i="1" dirty="0" smtClean="0">
                <a:latin typeface="Arial" pitchFamily="34" charset="0"/>
                <a:cs typeface="Arial" pitchFamily="34" charset="0"/>
              </a:rPr>
              <a:t>Project phase one</a:t>
            </a:r>
            <a:endParaRPr lang="en-US" sz="40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B050"/>
                </a:solidFill>
                <a:latin typeface="Arial Black" pitchFamily="34" charset="0"/>
              </a:rPr>
              <a:t>Outlander Spices</a:t>
            </a:r>
            <a:endParaRPr lang="en-US" sz="54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Project justification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Performance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Progress to date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Outstanding issues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rgbClr val="00B050"/>
                </a:solidFill>
                <a:latin typeface="Arial Black" pitchFamily="34" charset="0"/>
              </a:rPr>
              <a:t>Project justification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inventory costs and levels</a:t>
            </a:r>
          </a:p>
          <a:p>
            <a:r>
              <a:rPr lang="en-US" dirty="0" smtClean="0"/>
              <a:t>Provide high-quality products</a:t>
            </a:r>
          </a:p>
          <a:p>
            <a:pPr lvl="1"/>
            <a:r>
              <a:rPr lang="en-US" dirty="0" smtClean="0"/>
              <a:t>Work with local farmers</a:t>
            </a:r>
          </a:p>
          <a:p>
            <a:pPr lvl="1"/>
            <a:r>
              <a:rPr lang="en-US" dirty="0" smtClean="0"/>
              <a:t>Purchase only fresh spices</a:t>
            </a:r>
          </a:p>
          <a:p>
            <a:r>
              <a:rPr lang="en-US" dirty="0" smtClean="0"/>
              <a:t>Price products competitively</a:t>
            </a:r>
          </a:p>
          <a:p>
            <a:r>
              <a:rPr lang="en-US" dirty="0" smtClean="0"/>
              <a:t>Control cash flow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rgbClr val="00B050"/>
                </a:solidFill>
                <a:latin typeface="Arial Black" pitchFamily="34" charset="0"/>
              </a:rPr>
              <a:t>Cost of expansion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Markets in the East</a:t>
            </a:r>
          </a:p>
          <a:p>
            <a:r>
              <a:rPr lang="en-US" dirty="0" smtClean="0"/>
              <a:t>Markets in the Midwest</a:t>
            </a:r>
          </a:p>
          <a:p>
            <a:r>
              <a:rPr lang="en-US" dirty="0" smtClean="0"/>
              <a:t>Web initiatives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>
                <a:solidFill>
                  <a:srgbClr val="00B050"/>
                </a:solidFill>
                <a:latin typeface="Arial Black" pitchFamily="34" charset="0"/>
              </a:rPr>
              <a:t>Performance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defTabSz="390525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Our pricing typically undercuts our competitors’, yet still provides a large margin of profit for distributors. </a:t>
            </a:r>
            <a:endParaRPr lang="en-US" sz="2400" dirty="0"/>
          </a:p>
          <a:p>
            <a:pPr marL="0" indent="0" defTabSz="390525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Our products are manufactured for quality, and have earned end-user loyalty resulting in repeat sales.</a:t>
            </a:r>
          </a:p>
          <a:p>
            <a:endParaRPr lang="en-US" sz="2400" dirty="0"/>
          </a:p>
        </p:txBody>
      </p:sp>
      <p:sp>
        <p:nvSpPr>
          <p:cNvPr id="5" name="Rectangle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Our products move!</a:t>
            </a:r>
            <a:endParaRPr lang="en-US" sz="2400" dirty="0"/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Inventory typically turns over 50% faster than competitive products.</a:t>
            </a:r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Our customers have saved up to 14% of inventory cost while improving productivity and cash flow.</a:t>
            </a:r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Sales to restaurants have never been better.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>
                <a:solidFill>
                  <a:srgbClr val="00B050"/>
                </a:solidFill>
                <a:latin typeface="Arial Black" pitchFamily="34" charset="0"/>
              </a:rPr>
              <a:t>Progress</a:t>
            </a:r>
            <a:r>
              <a:rPr lang="en-US" dirty="0" smtClean="0"/>
              <a:t> </a:t>
            </a:r>
            <a:r>
              <a:rPr lang="en-US" sz="5400" dirty="0">
                <a:solidFill>
                  <a:srgbClr val="00B050"/>
                </a:solidFill>
                <a:latin typeface="Arial Black" pitchFamily="34" charset="0"/>
              </a:rPr>
              <a:t>to date</a:t>
            </a:r>
          </a:p>
        </p:txBody>
      </p:sp>
      <p:sp>
        <p:nvSpPr>
          <p:cNvPr id="5" name="Rectang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Assembled an internal team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Retained a project management consultant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Market analysis and research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Preliminary plans for expansion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>
                <a:solidFill>
                  <a:srgbClr val="00B050"/>
                </a:solidFill>
                <a:latin typeface="Arial Black" pitchFamily="34" charset="0"/>
              </a:rPr>
              <a:t>Outstanding issues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>
                <a:solidFill>
                  <a:srgbClr val="C00000"/>
                </a:solidFill>
              </a:rPr>
              <a:t>Selecting an ISP (Internet Service Provider)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solidFill>
                  <a:srgbClr val="C00000"/>
                </a:solidFill>
              </a:rPr>
              <a:t>Identifying stores in the East and Midwest </a:t>
            </a:r>
            <a:r>
              <a:rPr lang="en-US" dirty="0" smtClean="0">
                <a:solidFill>
                  <a:srgbClr val="C00000"/>
                </a:solidFill>
              </a:rPr>
              <a:t>markets</a:t>
            </a:r>
            <a:endParaRPr lang="en-US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solidFill>
                  <a:srgbClr val="C00000"/>
                </a:solidFill>
              </a:rPr>
              <a:t>Rollout plan for Sales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solidFill>
                  <a:srgbClr val="C00000"/>
                </a:solidFill>
              </a:rPr>
              <a:t>Developing a training program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>
                <a:solidFill>
                  <a:srgbClr val="C00000"/>
                </a:solidFill>
              </a:rPr>
              <a:t>Specifications for successful Web </a:t>
            </a:r>
            <a:r>
              <a:rPr lang="en-US" dirty="0" smtClean="0">
                <a:solidFill>
                  <a:srgbClr val="C00000"/>
                </a:solidFill>
              </a:rPr>
              <a:t>initiative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>
                <a:solidFill>
                  <a:srgbClr val="C00000"/>
                </a:solidFill>
              </a:rPr>
              <a:t>Building a </a:t>
            </a:r>
            <a:r>
              <a:rPr lang="en-US" dirty="0" smtClean="0">
                <a:solidFill>
                  <a:srgbClr val="C00000"/>
                </a:solidFill>
              </a:rPr>
              <a:t>Website</a:t>
            </a:r>
            <a:endParaRPr lang="en-US" dirty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arenR"/>
            </a:pPr>
            <a:endParaRPr lang="en-US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>
                <a:solidFill>
                  <a:srgbClr val="00B050"/>
                </a:solidFill>
                <a:latin typeface="Arial Black" pitchFamily="34" charset="0"/>
              </a:rPr>
              <a:t>Outlander Spices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6194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Assembled an internal team</a:t>
            </a:r>
          </a:p>
          <a:p>
            <a:r>
              <a:rPr lang="en-US" dirty="0"/>
              <a:t>Retained a project management consultant</a:t>
            </a:r>
          </a:p>
          <a:p>
            <a:r>
              <a:rPr lang="en-US" dirty="0"/>
              <a:t>Control inventory costs and levels</a:t>
            </a:r>
          </a:p>
          <a:p>
            <a:r>
              <a:rPr lang="en-US" dirty="0"/>
              <a:t>Provide high-quality </a:t>
            </a:r>
            <a:r>
              <a:rPr lang="en-US" dirty="0" smtClean="0"/>
              <a:t>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90214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203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Outlander Spices</vt:lpstr>
      <vt:lpstr>Outlander Spices</vt:lpstr>
      <vt:lpstr>Project justification</vt:lpstr>
      <vt:lpstr>Cost of expansion</vt:lpstr>
      <vt:lpstr>Performance</vt:lpstr>
      <vt:lpstr>Progress to date</vt:lpstr>
      <vt:lpstr>Outstanding issues</vt:lpstr>
      <vt:lpstr>Outlander Spices</vt:lpstr>
      <vt:lpstr>Summary</vt:lpstr>
    </vt:vector>
  </TitlesOfParts>
  <Company>Tectrix,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Administrator</dc:creator>
  <cp:lastModifiedBy>ceo</cp:lastModifiedBy>
  <cp:revision>10</cp:revision>
  <dcterms:created xsi:type="dcterms:W3CDTF">2006-06-09T19:03:04Z</dcterms:created>
  <dcterms:modified xsi:type="dcterms:W3CDTF">2010-03-10T16:58:24Z</dcterms:modified>
</cp:coreProperties>
</file>