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4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5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69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5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7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6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2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7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29E56-CD92-4AC5-9117-A6304959C1B0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7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Drawing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5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57200" y="381000"/>
            <a:ext cx="17526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81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Drawing Practice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Drawing Practice</dc:title>
  <dc:creator>Jim</dc:creator>
  <cp:lastModifiedBy>Jim</cp:lastModifiedBy>
  <cp:revision>1</cp:revision>
  <dcterms:created xsi:type="dcterms:W3CDTF">2010-03-09T13:18:17Z</dcterms:created>
  <dcterms:modified xsi:type="dcterms:W3CDTF">2010-03-09T13:21:02Z</dcterms:modified>
</cp:coreProperties>
</file>