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Thursday, February 18,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Thursday, February 18,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6C4691-4882-40A8-AF62-8CF6A18D40B2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1C6776A-4DEC-47EE-8A49-2C150ECB5465}" type="datetime2">
              <a:rPr lang="en-US" smtClean="0"/>
              <a:pPr/>
              <a:t>Thursday, February 18,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Thursday, February 18,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 lnSpcReduction="1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Asembled</a:t>
            </a:r>
            <a:r>
              <a:rPr lang="en-US" dirty="0" smtClean="0"/>
              <a:t> an internal team</a:t>
            </a:r>
          </a:p>
          <a:p>
            <a:r>
              <a:rPr lang="en-US" dirty="0" smtClean="0"/>
              <a:t>Retained a project </a:t>
            </a:r>
            <a:r>
              <a:rPr lang="en-US" dirty="0" err="1" smtClean="0"/>
              <a:t>mangement</a:t>
            </a:r>
            <a:r>
              <a:rPr lang="en-US" dirty="0" smtClean="0"/>
              <a:t>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err="1" smtClean="0"/>
              <a:t>Prelimnary</a:t>
            </a:r>
            <a:r>
              <a:rPr lang="en-US" dirty="0" smtClean="0"/>
              <a:t>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 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err="1" smtClean="0"/>
              <a:t>Devloping</a:t>
            </a:r>
            <a:r>
              <a:rPr lang="en-US" dirty="0" smtClean="0"/>
              <a:t>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</a:t>
            </a:r>
            <a:r>
              <a:rPr lang="en-US" dirty="0" err="1" smtClean="0"/>
              <a:t>kickof</a:t>
            </a:r>
            <a:r>
              <a:rPr lang="en-US" dirty="0" smtClean="0"/>
              <a:t> event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5E9C" mc:Ignorable=""/>
      </a:dk2>
      <a:lt2>
        <a:srgbClr xmlns:mc="http://schemas.openxmlformats.org/markup-compatibility/2006" xmlns:a14="http://schemas.microsoft.com/office/drawing/2010/main" val="CCDDEA" mc:Ignorable=""/>
      </a:lt2>
      <a:accent1>
        <a:srgbClr xmlns:mc="http://schemas.openxmlformats.org/markup-compatibility/2006" xmlns:a14="http://schemas.microsoft.com/office/drawing/2010/main" val="FDA023" mc:Ignorable=""/>
      </a:accent1>
      <a:accent2>
        <a:srgbClr xmlns:mc="http://schemas.openxmlformats.org/markup-compatibility/2006" xmlns:a14="http://schemas.microsoft.com/office/drawing/2010/main" val="AA2B1E" mc:Ignorable=""/>
      </a:accent2>
      <a:accent3>
        <a:srgbClr xmlns:mc="http://schemas.openxmlformats.org/markup-compatibility/2006" xmlns:a14="http://schemas.microsoft.com/office/drawing/2010/main" val="71685C" mc:Ignorable=""/>
      </a:accent3>
      <a:accent4>
        <a:srgbClr xmlns:mc="http://schemas.openxmlformats.org/markup-compatibility/2006" xmlns:a14="http://schemas.microsoft.com/office/drawing/2010/main" val="64A73B" mc:Ignorable=""/>
      </a:accent4>
      <a:accent5>
        <a:srgbClr xmlns:mc="http://schemas.openxmlformats.org/markup-compatibility/2006" xmlns:a14="http://schemas.microsoft.com/office/drawing/2010/main" val="EB5605" mc:Ignorable=""/>
      </a:accent5>
      <a:accent6>
        <a:srgbClr xmlns:mc="http://schemas.openxmlformats.org/markup-compatibility/2006" xmlns:a14="http://schemas.microsoft.com/office/drawing/2010/main" val="B9CA1A" mc:Ignorable=""/>
      </a:accent6>
      <a:hlink>
        <a:srgbClr xmlns:mc="http://schemas.openxmlformats.org/markup-compatibility/2006" xmlns:a14="http://schemas.microsoft.com/office/drawing/2010/main" val="D83E2C" mc:Ignorable=""/>
      </a:hlink>
      <a:folHlink>
        <a:srgbClr xmlns:mc="http://schemas.openxmlformats.org/markup-compatibility/2006" xmlns:a14="http://schemas.microsoft.com/office/drawing/2010/main" val="ED7D27" mc:Ignorable="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</TotalTime>
  <Words>89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Jim</cp:lastModifiedBy>
  <cp:revision>3</cp:revision>
  <dcterms:created xsi:type="dcterms:W3CDTF">2006-06-08T03:59:56Z</dcterms:created>
  <dcterms:modified xsi:type="dcterms:W3CDTF">2010-02-18T22:13:57Z</dcterms:modified>
</cp:coreProperties>
</file>