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0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xmlns:mc="http://schemas.openxmlformats.org/markup-compatibility/2006" xmlns:a14="http://schemas.microsoft.com/office/drawing/2010/main" val="FF0000" mc:Ignorable="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9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scrgbClr r="0" g="0" b="0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>
        <p:scale>
          <a:sx n="107" d="100"/>
          <a:sy n="107" d="100"/>
        </p:scale>
        <p:origin x="-84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643B838D-320D-4B9A-A8FD-6C6428119832}" type="datetimeFigureOut">
              <a:rPr lang="en-US" smtClean="0"/>
              <a:pPr/>
              <a:t>2/15/2010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2540FD56-FE3E-42F5-A464-7648A297A6A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4180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516624"/>
            <a:ext cx="7315200" cy="2595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166530"/>
            <a:ext cx="7315200" cy="1144632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727A4-F97A-4C4B-8A87-556224F8E8AE}" type="datetime1">
              <a:rPr lang="en-US" smtClean="0"/>
              <a:pPr/>
              <a:t>2/15/2010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AB534A1-6402-488B-A652-E469620D7916}" type="slidenum">
              <a:rPr lang="en-US" smtClean="0">
                <a:solidFill>
                  <a:schemeClr val="accent3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A6051512-973F-4780-895E-29B1B65D9F34}" type="datetime1">
              <a:rPr lang="en-US" smtClean="0"/>
              <a:pPr algn="r"/>
              <a:t>2/15/2010</a:t>
            </a:fld>
            <a:endParaRPr lang="en-US" sz="1400" dirty="0">
              <a:solidFill>
                <a:srgbClr xmlns:mc="http://schemas.openxmlformats.org/markup-compatibility/2006" xmlns:a14="http://schemas.microsoft.com/office/drawing/2010/main" val="FFFFFF" mc:Ignorable="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>
              <a:solidFill>
                <a:srgbClr xmlns:mc="http://schemas.openxmlformats.org/markup-compatibility/2006" xmlns:a14="http://schemas.microsoft.com/office/drawing/2010/main" val="FFFFFF" mc:Ignorable="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EAB534A1-6402-488B-A652-E469620D7916}" type="slidenum">
              <a:rPr lang="en-US" sz="1600" smtClean="0">
                <a:solidFill>
                  <a:schemeClr val="accent3">
                    <a:shade val="75000"/>
                  </a:schemeClr>
                </a:solidFill>
              </a:rPr>
              <a:pPr algn="ctr"/>
              <a:t>‹#›</a:t>
            </a:fld>
            <a:endParaRPr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48400" y="1826709"/>
            <a:ext cx="1492499" cy="448445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4524" y="1826709"/>
            <a:ext cx="5241476" cy="448445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A6051512-973F-4780-895E-29B1B65D9F34}" type="datetime1">
              <a:rPr lang="en-US" smtClean="0"/>
              <a:pPr algn="r"/>
              <a:t>2/15/2010</a:t>
            </a:fld>
            <a:endParaRPr lang="en-US" sz="1400" dirty="0">
              <a:solidFill>
                <a:srgbClr xmlns:mc="http://schemas.openxmlformats.org/markup-compatibility/2006" xmlns:a14="http://schemas.microsoft.com/office/drawing/2010/main" val="FFFFFF" mc:Ignorable="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>
              <a:solidFill>
                <a:srgbClr xmlns:mc="http://schemas.openxmlformats.org/markup-compatibility/2006" xmlns:a14="http://schemas.microsoft.com/office/drawing/2010/main" val="FFFFFF" mc:Ignorable="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EAB534A1-6402-488B-A652-E469620D7916}" type="slidenum">
              <a:rPr lang="en-US" sz="1600" smtClean="0">
                <a:solidFill>
                  <a:schemeClr val="accent3">
                    <a:shade val="75000"/>
                  </a:schemeClr>
                </a:solidFill>
              </a:rPr>
              <a:pPr algn="ctr"/>
              <a:t>‹#›</a:t>
            </a:fld>
            <a:endParaRPr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7AA7D-3B69-4E48-962A-320C30A13814}" type="datetime1">
              <a:rPr lang="en-US" smtClean="0"/>
              <a:pPr/>
              <a:t>2/15/2010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80D2A-EA4E-4A37-A9DF-772D0EA46EC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17572"/>
            <a:ext cx="7315200" cy="1293592"/>
          </a:xfrm>
        </p:spPr>
        <p:txBody>
          <a:bodyPr anchor="t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3865097"/>
            <a:ext cx="7315200" cy="10984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93913-DB06-49C7-9A4A-964B4580264F}" type="datetime1">
              <a:rPr lang="en-US" smtClean="0"/>
              <a:pPr/>
              <a:t>2/15/2010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80D2A-EA4E-4A37-A9DF-772D0EA46EC5}" type="slidenum">
              <a:rPr lang="en-US" smtClean="0">
                <a:solidFill>
                  <a:schemeClr val="accent3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FF23D-191B-43CC-B9CE-4EEF60B8AB49}" type="datetime1">
              <a:rPr lang="en-US" smtClean="0"/>
              <a:pPr/>
              <a:t>2/15/2010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80D2A-EA4E-4A37-A9DF-772D0EA46EC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14400" y="2743200"/>
            <a:ext cx="3566160" cy="359359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81728" y="2743200"/>
            <a:ext cx="3566160" cy="35956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6348" y="2743200"/>
            <a:ext cx="336499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5144" y="2743200"/>
            <a:ext cx="336206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BE296-5CFD-453B-8B9F-0E7BB479096D}" type="datetime1">
              <a:rPr lang="en-US" smtClean="0"/>
              <a:pPr/>
              <a:t>2/15/2010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E8C80D2A-EA4E-4A37-A9DF-772D0EA46EC5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914400" y="3383280"/>
            <a:ext cx="3566160" cy="2953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81727" y="3383280"/>
            <a:ext cx="3566160" cy="2953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08DCE-233E-49F9-A534-ED99266BAB70}" type="datetime1">
              <a:rPr lang="en-US" smtClean="0"/>
              <a:pPr/>
              <a:t>2/15/2010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80D2A-EA4E-4A37-A9DF-772D0EA46EC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06245-9154-4282-8727-727393EECB43}" type="datetime1">
              <a:rPr lang="en-US" smtClean="0"/>
              <a:pPr/>
              <a:t>2/15/2010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80D2A-EA4E-4A37-A9DF-772D0EA46EC5}" type="slidenum">
              <a:rPr lang="en-US" smtClean="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rPr>
              <a:pPr/>
              <a:t>‹#›</a:t>
            </a:fld>
            <a:endParaRPr lang="en-US" dirty="0">
              <a:solidFill>
                <a:srgbClr xmlns:mc="http://schemas.openxmlformats.org/markup-compatibility/2006" xmlns:a14="http://schemas.microsoft.com/office/drawing/2010/main" val="FFFFFF" mc:Ignorable="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5362"/>
            <a:ext cx="2950936" cy="2173015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1752" y="1826709"/>
            <a:ext cx="4207848" cy="4476614"/>
          </a:xfrm>
        </p:spPr>
        <p:txBody>
          <a:bodyPr anchor="ctr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61095"/>
            <a:ext cx="2950936" cy="22453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29E51-67EE-4875-B724-C967C8F85565}" type="datetime1">
              <a:rPr lang="en-US" smtClean="0"/>
              <a:pPr/>
              <a:t>2/15/2010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80D2A-EA4E-4A37-A9DF-772D0EA46EC5}" type="slidenum">
              <a:rPr lang="en-US" smtClean="0">
                <a:solidFill>
                  <a:schemeClr val="accent3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8800"/>
            <a:ext cx="2953512" cy="2176272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91000" y="2286000"/>
            <a:ext cx="4038600" cy="3352800"/>
          </a:xfrm>
          <a:solidFill>
            <a:schemeClr val="accent2"/>
          </a:solidFill>
          <a:ln w="12700">
            <a:noFill/>
          </a:ln>
          <a:effectLst>
            <a:reflection blurRad="12700" stA="30000" endPos="30000" dist="31750" dir="5400000" sy="-100000" algn="bl" rotWithShape="0"/>
          </a:effectLst>
          <a:scene3d>
            <a:camera prst="perspectiveRight" fov="2700000">
              <a:rot lat="240000" lon="900000" rev="0"/>
            </a:camera>
            <a:lightRig rig="threePt" dir="t">
              <a:rot lat="0" lon="0" rev="2700000"/>
            </a:lightRig>
          </a:scene3d>
          <a:sp3d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59936"/>
            <a:ext cx="2953512" cy="22494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2979D-8BCB-49ED-A6DE-E2CAE8FE00A1}" type="datetime1">
              <a:rPr lang="en-US" smtClean="0"/>
              <a:pPr/>
              <a:t>2/15/2010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80D2A-EA4E-4A37-A9DF-772D0EA46EC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435268" y="573807"/>
            <a:ext cx="86236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569419" y="573807"/>
            <a:ext cx="576072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769833"/>
            <a:ext cx="7315200" cy="35395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07690" y="548797"/>
            <a:ext cx="1189132" cy="2979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pPr algn="r"/>
            <a:fld id="{A6051512-973F-4780-895E-29B1B65D9F34}" type="datetime1">
              <a:rPr lang="en-US" smtClean="0"/>
              <a:pPr algn="r"/>
              <a:t>2/15/2010</a:t>
            </a:fld>
            <a:endParaRPr lang="en-US" sz="1400" dirty="0">
              <a:solidFill>
                <a:srgbClr xmlns:mc="http://schemas.openxmlformats.org/markup-compatibility/2006" xmlns:a14="http://schemas.microsoft.com/office/drawing/2010/main" val="FFFFFF" mc:Ignorable="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14415" y="548797"/>
            <a:ext cx="941203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 algn="ctr"/>
            <a:fld id="{EAB534A1-6402-488B-A652-E469620D7916}" type="slidenum">
              <a:rPr lang="en-US" sz="1600" smtClean="0">
                <a:solidFill>
                  <a:schemeClr val="accent3">
                    <a:shade val="75000"/>
                  </a:schemeClr>
                </a:solidFill>
              </a:rPr>
              <a:pPr algn="ctr"/>
              <a:t>‹#›</a:t>
            </a:fld>
            <a:endParaRPr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08688" y="855956"/>
            <a:ext cx="2246489" cy="301227"/>
          </a:xfrm>
          <a:prstGeom prst="rect">
            <a:avLst/>
          </a:prstGeom>
        </p:spPr>
        <p:txBody>
          <a:bodyPr vert="horz" lIns="91440" tIns="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pPr algn="l"/>
            <a:endParaRPr lang="en-US" dirty="0">
              <a:solidFill>
                <a:srgbClr xmlns:mc="http://schemas.openxmlformats.org/markup-compatibility/2006" xmlns:a14="http://schemas.microsoft.com/office/drawing/2010/main" val="FFFFFF" mc:Ignorable="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Training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Implementing the Web solution</a:t>
            </a:r>
          </a:p>
          <a:p>
            <a:endParaRPr lang="en-US" dirty="0" smtClean="0"/>
          </a:p>
          <a:p>
            <a:r>
              <a:rPr lang="en-US" dirty="0" smtClean="0"/>
              <a:t>Presented by: Elise </a:t>
            </a:r>
            <a:r>
              <a:rPr lang="en-US" dirty="0" err="1" smtClean="0"/>
              <a:t>Sechan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38085659"/>
              </p:ext>
            </p:extLst>
          </p:nvPr>
        </p:nvGraphicFramePr>
        <p:xfrm>
          <a:off x="762000" y="2895600"/>
          <a:ext cx="7775575" cy="1600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9575"/>
                <a:gridCol w="2743200"/>
                <a:gridCol w="3352800"/>
              </a:tblGrid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Day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Session 1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Session 2</a:t>
                      </a:r>
                      <a:endParaRPr lang="en-US" sz="2400" dirty="0"/>
                    </a:p>
                  </a:txBody>
                  <a:tcPr anchor="ctr"/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Monday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Marketing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Payment &amp; Delivery</a:t>
                      </a:r>
                      <a:endParaRPr lang="en-US" sz="2000" dirty="0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Tuesday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Customer Service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Advantages</a:t>
                      </a:r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Marketing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Ordering</a:t>
            </a:r>
          </a:p>
          <a:p>
            <a:pPr lvl="1"/>
            <a:r>
              <a:rPr lang="en-US" dirty="0" smtClean="0"/>
              <a:t>Online order forms</a:t>
            </a:r>
          </a:p>
          <a:p>
            <a:pPr lvl="1"/>
            <a:r>
              <a:rPr lang="en-US" dirty="0" smtClean="0"/>
              <a:t>E-mail</a:t>
            </a:r>
          </a:p>
          <a:p>
            <a:r>
              <a:rPr lang="en-US" dirty="0" smtClean="0"/>
              <a:t>Advertising</a:t>
            </a:r>
          </a:p>
          <a:p>
            <a:pPr lvl="1"/>
            <a:r>
              <a:rPr lang="en-US" dirty="0" smtClean="0"/>
              <a:t>Television</a:t>
            </a:r>
          </a:p>
          <a:p>
            <a:pPr lvl="1"/>
            <a:r>
              <a:rPr lang="en-US" dirty="0" smtClean="0"/>
              <a:t>Newspaper</a:t>
            </a:r>
          </a:p>
          <a:p>
            <a:pPr lvl="1"/>
            <a:r>
              <a:rPr lang="en-US" dirty="0" smtClean="0"/>
              <a:t>Banners at existing outlets</a:t>
            </a:r>
          </a:p>
          <a:p>
            <a:pPr lvl="1"/>
            <a:r>
              <a:rPr lang="en-US" dirty="0" smtClean="0"/>
              <a:t>Web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Payment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Credit cards</a:t>
            </a:r>
          </a:p>
          <a:p>
            <a:r>
              <a:rPr lang="en-US" dirty="0" smtClean="0"/>
              <a:t>Drafts</a:t>
            </a:r>
          </a:p>
          <a:p>
            <a:r>
              <a:rPr lang="en-US" dirty="0" smtClean="0"/>
              <a:t>Checks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Delivery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Customer &amp; payment verification</a:t>
            </a:r>
          </a:p>
          <a:p>
            <a:r>
              <a:rPr lang="en-US" dirty="0" smtClean="0"/>
              <a:t>Courier service</a:t>
            </a:r>
          </a:p>
          <a:p>
            <a:r>
              <a:rPr lang="en-US" dirty="0" smtClean="0"/>
              <a:t>Central warehouse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Customer Service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Information on new products</a:t>
            </a:r>
          </a:p>
          <a:p>
            <a:r>
              <a:rPr lang="en-US" dirty="0" smtClean="0"/>
              <a:t>Frequently asked questions</a:t>
            </a:r>
          </a:p>
          <a:p>
            <a:r>
              <a:rPr lang="en-US" dirty="0" smtClean="0"/>
              <a:t>Recipes</a:t>
            </a:r>
          </a:p>
          <a:p>
            <a:r>
              <a:rPr lang="en-US" dirty="0" smtClean="0"/>
              <a:t>Customer feedback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Advantages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Personalized service</a:t>
            </a:r>
          </a:p>
          <a:p>
            <a:r>
              <a:rPr lang="en-US" dirty="0" smtClean="0"/>
              <a:t>Complete information on the site</a:t>
            </a:r>
          </a:p>
          <a:p>
            <a:r>
              <a:rPr lang="en-US" dirty="0" smtClean="0"/>
              <a:t>Feedback from other customers</a:t>
            </a:r>
          </a:p>
          <a:p>
            <a:r>
              <a:rPr lang="en-US" dirty="0" smtClean="0"/>
              <a:t>Product specifications</a:t>
            </a:r>
          </a:p>
          <a:p>
            <a:r>
              <a:rPr lang="en-US" dirty="0" smtClean="0"/>
              <a:t>Database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erspective">
  <a:themeElements>
    <a:clrScheme name="Perspectiv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283138" mc:Ignorable=""/>
      </a:dk2>
      <a:lt2>
        <a:srgbClr xmlns:mc="http://schemas.openxmlformats.org/markup-compatibility/2006" xmlns:a14="http://schemas.microsoft.com/office/drawing/2010/main" val="FF8600" mc:Ignorable=""/>
      </a:lt2>
      <a:accent1>
        <a:srgbClr xmlns:mc="http://schemas.openxmlformats.org/markup-compatibility/2006" xmlns:a14="http://schemas.microsoft.com/office/drawing/2010/main" val="838D9B" mc:Ignorable=""/>
      </a:accent1>
      <a:accent2>
        <a:srgbClr xmlns:mc="http://schemas.openxmlformats.org/markup-compatibility/2006" xmlns:a14="http://schemas.microsoft.com/office/drawing/2010/main" val="D2610C" mc:Ignorable=""/>
      </a:accent2>
      <a:accent3>
        <a:srgbClr xmlns:mc="http://schemas.openxmlformats.org/markup-compatibility/2006" xmlns:a14="http://schemas.microsoft.com/office/drawing/2010/main" val="80716A" mc:Ignorable=""/>
      </a:accent3>
      <a:accent4>
        <a:srgbClr xmlns:mc="http://schemas.openxmlformats.org/markup-compatibility/2006" xmlns:a14="http://schemas.microsoft.com/office/drawing/2010/main" val="94147C" mc:Ignorable=""/>
      </a:accent4>
      <a:accent5>
        <a:srgbClr xmlns:mc="http://schemas.openxmlformats.org/markup-compatibility/2006" xmlns:a14="http://schemas.microsoft.com/office/drawing/2010/main" val="5D5AD2" mc:Ignorable=""/>
      </a:accent5>
      <a:accent6>
        <a:srgbClr xmlns:mc="http://schemas.openxmlformats.org/markup-compatibility/2006" xmlns:a14="http://schemas.microsoft.com/office/drawing/2010/main" val="6F6C7D" mc:Ignorable=""/>
      </a:accent6>
      <a:hlink>
        <a:srgbClr xmlns:mc="http://schemas.openxmlformats.org/markup-compatibility/2006" xmlns:a14="http://schemas.microsoft.com/office/drawing/2010/main" val="6187E3" mc:Ignorable=""/>
      </a:hlink>
      <a:folHlink>
        <a:srgbClr xmlns:mc="http://schemas.openxmlformats.org/markup-compatibility/2006" xmlns:a14="http://schemas.microsoft.com/office/drawing/2010/main" val="7B8EB8" mc:Ignorable="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erspec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60000"/>
                <a:lumMod val="105000"/>
              </a:schemeClr>
            </a:gs>
            <a:gs pos="41000">
              <a:schemeClr val="phClr">
                <a:tint val="57000"/>
                <a:satMod val="180000"/>
                <a:lumMod val="99000"/>
              </a:schemeClr>
            </a:gs>
            <a:gs pos="100000">
              <a:schemeClr val="phClr">
                <a:tint val="80000"/>
                <a:satMod val="20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atMod val="130000"/>
                <a:lumMod val="114000"/>
              </a:schemeClr>
            </a:gs>
            <a:gs pos="60000">
              <a:schemeClr val="phClr">
                <a:tint val="100000"/>
                <a:satMod val="106000"/>
                <a:lumMod val="110000"/>
              </a:schemeClr>
            </a:gs>
            <a:gs pos="100000">
              <a:schemeClr val="phClr"/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xmlns:mc="http://schemas.openxmlformats.org/markup-compatibility/2006" xmlns:a14="http://schemas.microsoft.com/office/drawing/2010/main" val="000000" mc:Ignorable="">
                <a:alpha val="28000"/>
              </a:srgbClr>
            </a:outerShdw>
          </a:effectLst>
        </a:effectStyle>
        <a:effectStyle>
          <a:effectLst>
            <a:outerShdw blurRad="47625" dist="38100" dir="5400000" sy="98000" rotWithShape="0">
              <a:srgbClr xmlns:mc="http://schemas.openxmlformats.org/markup-compatibility/2006" xmlns:a14="http://schemas.microsoft.com/office/drawing/2010/main" val="000000" mc:Ignorable="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woPt" dir="br">
              <a:rot lat="0" lon="0" rev="8700000"/>
            </a:lightRig>
          </a:scene3d>
          <a:sp3d prstMaterial="matte">
            <a:bevelT w="25400" h="53975"/>
          </a:sp3d>
        </a:effectStyle>
        <a:effectStyle>
          <a:effectLst>
            <a:reflection blurRad="12700" stA="24000" endPos="28000" dist="50800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6985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00000"/>
                <a:lumMod val="100000"/>
              </a:schemeClr>
            </a:gs>
            <a:gs pos="65000">
              <a:schemeClr val="phClr">
                <a:tint val="100000"/>
                <a:shade val="95000"/>
                <a:satMod val="100000"/>
                <a:lumMod val="100000"/>
              </a:schemeClr>
            </a:gs>
            <a:gs pos="100000">
              <a:schemeClr val="phClr">
                <a:tint val="88000"/>
                <a:shade val="100000"/>
                <a:satMod val="400000"/>
                <a:lumMod val="1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  <a:satMod val="90000"/>
              </a:schemeClr>
              <a:schemeClr val="phClr">
                <a:shade val="92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xmlns:mc="http://schemas.openxmlformats.org/markup-compatibility/2006" xmlns:a14="http://schemas.microsoft.com/office/drawing/2010/main" val="000000" mc:Ignorable="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Perspective</Template>
  <TotalTime>5</TotalTime>
  <Words>80</Words>
  <Application>Microsoft Office PowerPoint</Application>
  <PresentationFormat>On-screen Show (4:3)</PresentationFormat>
  <Paragraphs>42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Perspective</vt:lpstr>
      <vt:lpstr>Training</vt:lpstr>
      <vt:lpstr>Agenda</vt:lpstr>
      <vt:lpstr>Marketing</vt:lpstr>
      <vt:lpstr>Payment</vt:lpstr>
      <vt:lpstr>Delivery</vt:lpstr>
      <vt:lpstr>Customer Service</vt:lpstr>
      <vt:lpstr>Advantages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Training session</dc:title>
  <dc:creator>Jim</dc:creator>
  <cp:lastModifiedBy>Jim</cp:lastModifiedBy>
  <cp:revision>3</cp:revision>
  <dcterms:created xsi:type="dcterms:W3CDTF">2010-01-20T17:15:10Z</dcterms:created>
  <dcterms:modified xsi:type="dcterms:W3CDTF">2010-02-15T16:27:18Z</dcterms:modified>
</cp:coreProperties>
</file>