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8EE3F3-D065-4BC2-AE66-BFE255E0C2BB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60CD1CC-B9F6-4C44-A1B9-5438FF916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383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Outlander</a:t>
            </a:r>
            <a:r>
              <a:rPr lang="en-US" dirty="0" smtClean="0">
                <a:solidFill>
                  <a:srgbClr val="00B050"/>
                </a:solidFill>
                <a:latin typeface="Arial Black" pitchFamily="34" charset="0"/>
              </a:rPr>
              <a:t> </a:t>
            </a:r>
            <a:r>
              <a:rPr lang="en-US" b="1" dirty="0" smtClean="0">
                <a:solidFill>
                  <a:srgbClr val="00B050"/>
                </a:solidFill>
                <a:latin typeface="Arial Black" pitchFamily="34" charset="0"/>
              </a:rPr>
              <a:t>Spices</a:t>
            </a:r>
            <a:endParaRPr lang="en-US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i="1" dirty="0" smtClean="0">
                <a:latin typeface="Arial" pitchFamily="34" charset="0"/>
                <a:cs typeface="Arial" pitchFamily="34" charset="0"/>
              </a:rPr>
              <a:t>Project phase one</a:t>
            </a:r>
            <a:endParaRPr lang="en-US" sz="4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latin typeface="Arial Black" pitchFamily="34" charset="0"/>
              </a:rPr>
              <a:t>Outlander Spices</a:t>
            </a:r>
            <a:endParaRPr lang="en-US" sz="5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Project justification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Performance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Progress to date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Outstanding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Project justification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merchandise</a:t>
            </a:r>
          </a:p>
          <a:p>
            <a:pPr lvl="1"/>
            <a:r>
              <a:rPr lang="en-US" dirty="0" smtClean="0"/>
              <a:t>Work with local farmers</a:t>
            </a:r>
          </a:p>
          <a:p>
            <a:pPr lvl="1"/>
            <a:r>
              <a:rPr lang="en-US" dirty="0" smtClean="0"/>
              <a:t>Purchase only fresh spices</a:t>
            </a:r>
          </a:p>
          <a:p>
            <a:r>
              <a:rPr lang="en-US" dirty="0" smtClean="0"/>
              <a:t>Price merchandise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Cost of expansion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in the East</a:t>
            </a:r>
          </a:p>
          <a:p>
            <a:r>
              <a:rPr lang="en-US" dirty="0" smtClean="0"/>
              <a:t>Markets in the Midwest</a:t>
            </a:r>
          </a:p>
          <a:p>
            <a:r>
              <a:rPr lang="en-US" dirty="0" smtClean="0"/>
              <a:t>Web initiatives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Performance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pricing typically undercuts our competitors’, yet still provides a large margin of profit for distributors. </a:t>
            </a:r>
            <a:endParaRPr lang="en-US" sz="2400" dirty="0"/>
          </a:p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are manufactured for quality, and have earned end-user loyalty resulting in repeat sales.</a:t>
            </a:r>
          </a:p>
          <a:p>
            <a:endParaRPr lang="en-US" sz="2400" dirty="0"/>
          </a:p>
        </p:txBody>
      </p:sp>
      <p:sp>
        <p:nvSpPr>
          <p:cNvPr id="5" name="Rectangle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move!</a:t>
            </a:r>
            <a:endParaRPr lang="en-US" sz="2400" dirty="0"/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Inventory typically turns over 50% faster than competitive products.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customers have saved up to 14% of inventory cost while improving productivity and cash flow.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Sales to restaurants have never been better.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Progress</a:t>
            </a:r>
            <a:r>
              <a:rPr lang="en-US" dirty="0" smtClean="0"/>
              <a:t> </a:t>
            </a:r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to date</a:t>
            </a:r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Assembled an internal team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Retained a project management consultant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Market analysis and research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Preliminary plans for expansion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Specifications for successful Web initiative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rgbClr val="00B050"/>
                </a:solidFill>
                <a:latin typeface="Arial Black" pitchFamily="34" charset="0"/>
              </a:rPr>
              <a:t>Outstanding issues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Selecting an ISP (Internet Service Provider)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Identifying stores in the East and Midwest market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Building a </a:t>
            </a:r>
            <a:r>
              <a:rPr lang="en-US" dirty="0" smtClean="0">
                <a:solidFill>
                  <a:srgbClr val="C00000"/>
                </a:solidFill>
              </a:rPr>
              <a:t>Website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Rollout plan for Sales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srgbClr val="C00000"/>
                </a:solidFill>
              </a:rPr>
              <a:t>Developing a training program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183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Outlander Spices</vt:lpstr>
      <vt:lpstr>Outlander Spices</vt:lpstr>
      <vt:lpstr>Project justification</vt:lpstr>
      <vt:lpstr>Cost of expansion</vt:lpstr>
      <vt:lpstr>Performance</vt:lpstr>
      <vt:lpstr>Progress to date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ceo</cp:lastModifiedBy>
  <cp:revision>6</cp:revision>
  <dcterms:created xsi:type="dcterms:W3CDTF">2006-06-09T19:03:04Z</dcterms:created>
  <dcterms:modified xsi:type="dcterms:W3CDTF">2010-03-10T16:57:17Z</dcterms:modified>
</cp:coreProperties>
</file>