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VP </a:t>
          </a:r>
          <a:r>
            <a:rPr lang="en-US" sz="1400" dirty="0" smtClean="0"/>
            <a:t>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 </a:t>
          </a:r>
          <a:r>
            <a:rPr lang="en-US" sz="1400" dirty="0" smtClean="0"/>
            <a:t>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Marketing </a:t>
          </a:r>
          <a:r>
            <a:rPr lang="en-US" sz="1400" dirty="0" smtClean="0"/>
            <a:t>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5387</TotalTime>
  <Words>106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42</cp:revision>
  <dcterms:created xsi:type="dcterms:W3CDTF">2010-01-28T22:12:55Z</dcterms:created>
  <dcterms:modified xsi:type="dcterms:W3CDTF">2010-03-10T20:31:47Z</dcterms:modified>
</cp:coreProperties>
</file>