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VP </a:t>
          </a:r>
          <a:r>
            <a:rPr lang="en-US" sz="1400" dirty="0" smtClean="0"/>
            <a:t>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 </a:t>
          </a:r>
          <a:r>
            <a:rPr lang="en-US" sz="1400" dirty="0" smtClean="0"/>
            <a:t>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Marketing </a:t>
          </a:r>
          <a:r>
            <a:rPr lang="en-US" sz="1400" dirty="0" smtClean="0"/>
            <a:t>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68829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6528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966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3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834">
        <p14:gallery dir="l"/>
      </p:transition>
    </mc:Choice>
    <mc:Fallback>
      <p:transition spd="slow" advClick="0" advTm="48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72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5885">
        <p14:gallery dir="l"/>
      </p:transition>
    </mc:Choice>
    <mc:Fallback>
      <p:transition spd="slow" advClick="0" advTm="58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</a:t>
            </a:r>
            <a:r>
              <a:rPr lang="en-US" dirty="0" smtClean="0"/>
              <a:t>8 pm</a:t>
            </a:r>
            <a:endParaRPr lang="en-US" dirty="0" smtClean="0"/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</a:t>
            </a:r>
            <a:r>
              <a:rPr lang="en-US" dirty="0" smtClean="0"/>
              <a:t>Casual</a:t>
            </a:r>
            <a:endParaRPr lang="en-US" dirty="0" smtClean="0"/>
          </a:p>
          <a:p>
            <a:pPr lvl="1"/>
            <a:r>
              <a:rPr lang="en-US" dirty="0" smtClean="0"/>
              <a:t>Invitees: Employees, </a:t>
            </a:r>
            <a:r>
              <a:rPr lang="en-US" dirty="0" smtClean="0"/>
              <a:t>Vendors, </a:t>
            </a:r>
            <a:r>
              <a:rPr lang="en-US" dirty="0" smtClean="0"/>
              <a:t>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97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2023">
        <p14:gallery dir="l"/>
      </p:transition>
    </mc:Choice>
    <mc:Fallback>
      <p:transition spd="slow" advClick="0" advTm="2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925">
        <p14:gallery dir="l"/>
      </p:transition>
    </mc:Choice>
    <mc:Fallback>
      <p:transition spd="slow" advClick="0" advTm="49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3855">
        <p14:gallery dir="l"/>
      </p:transition>
    </mc:Choice>
    <mc:Fallback>
      <p:transition spd="slow" advClick="0" advTm="38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5813">
        <p14:gallery dir="l"/>
      </p:transition>
    </mc:Choice>
    <mc:Fallback>
      <p:transition spd="slow" advClick="0" advTm="58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8046</TotalTime>
  <Words>109</Words>
  <Application>Microsoft Office PowerPoint</Application>
  <PresentationFormat>On-screen Show (4:3)</PresentationFormat>
  <Paragraphs>40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55</cp:revision>
  <dcterms:created xsi:type="dcterms:W3CDTF">2010-01-28T22:12:55Z</dcterms:created>
  <dcterms:modified xsi:type="dcterms:W3CDTF">2010-03-10T20:34:08Z</dcterms:modified>
</cp:coreProperties>
</file>