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>
        <p:scale>
          <a:sx n="107" d="100"/>
          <a:sy n="107" d="100"/>
        </p:scale>
        <p:origin x="-29" y="12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8CDDF895-7B1E-4A55-B570-625438DC7A09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42B38571-BE86-4AB7-8ECA-E22EC7D232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6602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9A7B9BC-F5F6-4D19-8BBF-9D0A0E86F09E}" type="datetime2">
              <a:rPr lang="en-US" smtClean="0"/>
              <a:pPr/>
              <a:t>Wednesday, March 10,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7126DD24-2DB4-4BEA-B758-2EA4C017DE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7B3AD-73D2-4647-8923-38329530F413}" type="datetime2">
              <a:rPr lang="en-US" smtClean="0"/>
              <a:pPr/>
              <a:t>Wednesday, March 10, 2010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6DD24-2DB4-4BEA-B758-2EA4C017DE77}" type="slidenum">
              <a:rPr lang="en-US" smtClean="0">
                <a:solidFill>
                  <a:schemeClr val="tx2">
                    <a:shade val="9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7B3AD-73D2-4647-8923-38329530F413}" type="datetime2">
              <a:rPr lang="en-US" smtClean="0"/>
              <a:pPr/>
              <a:t>Wednesday, March 10, 2010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6DD24-2DB4-4BEA-B758-2EA4C017DE77}" type="slidenum">
              <a:rPr lang="en-US" smtClean="0">
                <a:solidFill>
                  <a:schemeClr val="tx2">
                    <a:shade val="9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19299-12E3-4CBF-97B5-0C82A9E31BAC}" type="datetime2">
              <a:rPr lang="en-US" smtClean="0"/>
              <a:pPr/>
              <a:t>Wednesday, March 10,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BE43A2A-2521-4F9C-A9E4-E009A8E66F8C}" type="datetime2">
              <a:rPr lang="en-US" smtClean="0"/>
              <a:pPr/>
              <a:t>Wednesday, March 10,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EFAE4-2EE5-4B9C-A5FA-59EDBA75B4C8}" type="datetime2">
              <a:rPr lang="en-US" smtClean="0"/>
              <a:pPr/>
              <a:t>Wednesday, March 10, 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7624E-0E04-406C-92B9-B5F2A860E0D9}" type="datetime2">
              <a:rPr lang="en-US" smtClean="0"/>
              <a:pPr/>
              <a:t>Wednesday, March 10, 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D5BEE41-B0EA-45C1-9596-572CC27393D6}" type="datetime2">
              <a:rPr lang="en-US" smtClean="0"/>
              <a:pPr/>
              <a:t>Wednesday, March 10, 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704C-ED83-4E06-990B-9DF59A59C072}" type="datetime2">
              <a:rPr lang="en-US" smtClean="0"/>
              <a:pPr/>
              <a:t>Wednesday, March 10, 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C90B735-782C-40E5-A97C-00F83637B117}" type="datetime2">
              <a:rPr lang="en-US" smtClean="0"/>
              <a:pPr/>
              <a:t>Wednesday, March 10, 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EF23B46-1C77-4F06-B7D3-8CBC7F52DE48}" type="datetime2">
              <a:rPr lang="en-US" smtClean="0"/>
              <a:pPr/>
              <a:t>Wednesday, March 10, 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2F87B3AD-73D2-4647-8923-38329530F413}" type="datetime2">
              <a:rPr lang="en-US" smtClean="0"/>
              <a:pPr/>
              <a:t>Wednesday, March 10, 2010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pPr algn="l"/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7126DD24-2DB4-4BEA-B758-2EA4C017DE77}" type="slidenum">
              <a:rPr lang="en-US" smtClean="0">
                <a:solidFill>
                  <a:schemeClr val="tx2">
                    <a:shade val="9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to date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Assembled an internal team</a:t>
            </a:r>
          </a:p>
          <a:p>
            <a:r>
              <a:rPr lang="en-US" dirty="0" smtClean="0"/>
              <a:t>Retained a project management consultant</a:t>
            </a:r>
          </a:p>
          <a:p>
            <a:r>
              <a:rPr lang="en-US" dirty="0" smtClean="0"/>
              <a:t>Market analysis and research</a:t>
            </a:r>
          </a:p>
          <a:p>
            <a:r>
              <a:rPr lang="en-US" dirty="0" smtClean="0"/>
              <a:t>Preliminary plans for expansion</a:t>
            </a:r>
          </a:p>
          <a:p>
            <a:r>
              <a:rPr lang="en-US" dirty="0" smtClean="0"/>
              <a:t>Specifications for successful Web initiative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to date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Developed a contingency plan for each phase of the project</a:t>
            </a:r>
          </a:p>
          <a:p>
            <a:r>
              <a:rPr lang="en-US" dirty="0" smtClean="0"/>
              <a:t>Identified key business processes</a:t>
            </a:r>
          </a:p>
          <a:p>
            <a:r>
              <a:rPr lang="en-US" dirty="0" smtClean="0"/>
              <a:t>Established project milestones</a:t>
            </a:r>
          </a:p>
          <a:p>
            <a:r>
              <a:rPr lang="en-US" dirty="0" smtClean="0"/>
              <a:t>Set target dates for hiring best people</a:t>
            </a:r>
          </a:p>
          <a:p>
            <a:r>
              <a:rPr lang="en-US" dirty="0" smtClean="0"/>
              <a:t>Projected how much additional headcount will be required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Outstanding issues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Selecting an ISP (Internet Service Provider)</a:t>
            </a:r>
          </a:p>
          <a:p>
            <a:r>
              <a:rPr lang="en-US" dirty="0" smtClean="0"/>
              <a:t>Identifying stores in East and Midwest markets</a:t>
            </a:r>
          </a:p>
          <a:p>
            <a:r>
              <a:rPr lang="en-US" dirty="0" smtClean="0"/>
              <a:t>Building a  </a:t>
            </a:r>
            <a:r>
              <a:rPr lang="en-US" dirty="0" smtClean="0"/>
              <a:t>Website</a:t>
            </a:r>
            <a:endParaRPr lang="en-US" dirty="0" smtClean="0"/>
          </a:p>
          <a:p>
            <a:r>
              <a:rPr lang="en-US" dirty="0" smtClean="0"/>
              <a:t>Sales rollout plan</a:t>
            </a:r>
          </a:p>
          <a:p>
            <a:r>
              <a:rPr lang="en-US" dirty="0" smtClean="0"/>
              <a:t>Developing a training program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Outstanding issues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Creating a new identity</a:t>
            </a:r>
          </a:p>
          <a:p>
            <a:r>
              <a:rPr lang="en-US" dirty="0" smtClean="0"/>
              <a:t>Defining </a:t>
            </a:r>
            <a:r>
              <a:rPr lang="en-US" dirty="0" smtClean="0"/>
              <a:t>a fast-track </a:t>
            </a:r>
            <a:r>
              <a:rPr lang="en-US" dirty="0" smtClean="0"/>
              <a:t>path</a:t>
            </a:r>
          </a:p>
          <a:p>
            <a:r>
              <a:rPr lang="en-US" dirty="0" smtClean="0"/>
              <a:t>Creating a presentation for investors</a:t>
            </a:r>
          </a:p>
          <a:p>
            <a:r>
              <a:rPr lang="en-US" dirty="0" smtClean="0"/>
              <a:t>Identifying key services</a:t>
            </a:r>
          </a:p>
          <a:p>
            <a:r>
              <a:rPr lang="en-US" dirty="0" smtClean="0"/>
              <a:t>Identifying milestones for the next phase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E3E3F5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E3E3F5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TC101790493[[fn=SOHO]]</Template>
  <TotalTime>2</TotalTime>
  <Words>113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Soho</vt:lpstr>
      <vt:lpstr>Outlander Spices</vt:lpstr>
      <vt:lpstr>Progress to date</vt:lpstr>
      <vt:lpstr>Progress to date</vt:lpstr>
      <vt:lpstr>Outstanding issues</vt:lpstr>
      <vt:lpstr>Outstanding issues</vt:lpstr>
    </vt:vector>
  </TitlesOfParts>
  <Company>Tectrix,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Outlander Spices</dc:title>
  <dc:creator>Administrator</dc:creator>
  <cp:lastModifiedBy>ceo</cp:lastModifiedBy>
  <cp:revision>3</cp:revision>
  <dcterms:created xsi:type="dcterms:W3CDTF">2006-06-08T03:16:18Z</dcterms:created>
  <dcterms:modified xsi:type="dcterms:W3CDTF">2010-03-10T20:36:33Z</dcterms:modified>
</cp:coreProperties>
</file>