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>
        <p:scale>
          <a:sx n="107" d="100"/>
          <a:sy n="107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D6351F-6F28-4180-ABD4-5E0E1D283ABE}" type="datetimeFigureOut">
              <a:rPr lang="en-US" smtClean="0"/>
              <a:pPr/>
              <a:t>1/29/2010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D70ABD-D71F-4DDD-9BCD-887538F54F2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Spices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Spice purchase pricing per unit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Spice pricing per unit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46980924"/>
              </p:ext>
            </p:extLst>
          </p:nvPr>
        </p:nvGraphicFramePr>
        <p:xfrm>
          <a:off x="2209800" y="1828800"/>
          <a:ext cx="4648200" cy="43243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/>
                <a:gridCol w="1447800"/>
                <a:gridCol w="1676400"/>
              </a:tblGrid>
              <a:tr h="838200">
                <a:tc>
                  <a:txBody>
                    <a:bodyPr/>
                    <a:lstStyle/>
                    <a:p>
                      <a:r>
                        <a:rPr lang="en-US" dirty="0" smtClean="0"/>
                        <a:t>Spice image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Spice</a:t>
                      </a:r>
                      <a:r>
                        <a:rPr lang="en-US" baseline="0" dirty="0" smtClean="0"/>
                        <a:t> name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Cost per unit</a:t>
                      </a:r>
                      <a:endParaRPr lang="en-US" dirty="0"/>
                    </a:p>
                  </a:txBody>
                  <a:tcPr/>
                </a:tc>
              </a:tr>
              <a:tr h="116205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Cinnamon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$75</a:t>
                      </a:r>
                      <a:endParaRPr lang="en-US" dirty="0"/>
                    </a:p>
                  </a:txBody>
                  <a:tcPr/>
                </a:tc>
              </a:tr>
              <a:tr h="116205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Black Pepper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$125</a:t>
                      </a:r>
                      <a:endParaRPr lang="en-US" dirty="0"/>
                    </a:p>
                  </a:txBody>
                  <a:tcPr/>
                </a:tc>
              </a:tr>
              <a:tr h="116205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Nutmeg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$175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27</Words>
  <Application>Microsoft Office PowerPoint</Application>
  <PresentationFormat>On-screen Show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Spices</vt:lpstr>
      <vt:lpstr>Spice pricing per unit</vt:lpstr>
    </vt:vector>
  </TitlesOfParts>
  <Company>Tectrix,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Spices</dc:title>
  <dc:creator>Kevin Ogburn</dc:creator>
  <cp:lastModifiedBy>Jim</cp:lastModifiedBy>
  <cp:revision>3</cp:revision>
  <dcterms:created xsi:type="dcterms:W3CDTF">2006-09-28T18:25:09Z</dcterms:created>
  <dcterms:modified xsi:type="dcterms:W3CDTF">2010-01-29T23:06:07Z</dcterms:modified>
</cp:coreProperties>
</file>

<file path=docProps/thumbnail.jpeg>
</file>