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xmlns:mc="http://schemas.openxmlformats.org/markup-compatibility/2006" xmlns:a14="http://schemas.microsoft.com/office/drawing/2010/main" val="FF0000" mc:Ignorable="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5620"/>
    <p:restoredTop sz="94660"/>
  </p:normalViewPr>
  <p:slideViewPr>
    <p:cSldViewPr>
      <p:cViewPr>
        <p:scale>
          <a:sx n="107" d="100"/>
          <a:sy n="107" d="100"/>
        </p:scale>
        <p:origin x="-29" y="125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648EE3F3-D065-4BC2-AE66-BFE255E0C2BB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760CD1CC-B9F6-4C44-A1B9-5438FF91623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9538333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C3F1E-33EF-460A-AA97-7CC11E55099E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01C10-6F2F-4403-9C8D-0E8E0533C24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C3F1E-33EF-460A-AA97-7CC11E55099E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01C10-6F2F-4403-9C8D-0E8E0533C24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C3F1E-33EF-460A-AA97-7CC11E55099E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01C10-6F2F-4403-9C8D-0E8E0533C24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C3F1E-33EF-460A-AA97-7CC11E55099E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01C10-6F2F-4403-9C8D-0E8E0533C24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Rectangl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C3F1E-33EF-460A-AA97-7CC11E55099E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8" name="Rectangl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Rectangl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01C10-6F2F-4403-9C8D-0E8E0533C24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C3F1E-33EF-460A-AA97-7CC11E55099E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01C10-6F2F-4403-9C8D-0E8E0533C24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C3F1E-33EF-460A-AA97-7CC11E55099E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01C10-6F2F-4403-9C8D-0E8E0533C24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C3F1E-33EF-460A-AA97-7CC11E55099E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01C10-6F2F-4403-9C8D-0E8E0533C24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0C3F1E-33EF-460A-AA97-7CC11E55099E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01C10-6F2F-4403-9C8D-0E8E0533C24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0C3F1E-33EF-460A-AA97-7CC11E55099E}" type="datetimeFigureOut">
              <a:rPr lang="en-US" smtClean="0"/>
              <a:pPr/>
              <a:t>3/10/2010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801C10-6F2F-4403-9C8D-0E8E0533C24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ctr" rtl="0" latinLnBrk="0">
        <a:spcBef>
          <a:spcPct val="0"/>
        </a:spcBef>
        <a:buNone/>
        <a:defRPr sz="4400" kern="1200">
          <a:solidFill>
            <a:schemeClr val="tx1"/>
          </a:solidFill>
          <a:latin typeface="Times New Roman"/>
          <a:ea typeface="Times New Roman"/>
          <a:cs typeface="Times New Roman"/>
        </a:defRPr>
      </a:lvl1pPr>
    </p:titleStyle>
    <p:bodyStyle>
      <a:lvl1pPr marL="342900" indent="-342900" algn="l" rtl="0" latinLnBrk="0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Times New Roman"/>
          <a:ea typeface="Times New Roman"/>
          <a:cs typeface="Times New Roman"/>
        </a:defRPr>
      </a:lvl1pPr>
      <a:lvl2pPr marL="742950" indent="-285750" algn="l" rtl="0" latinLnBrk="0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Times New Roman"/>
          <a:ea typeface="Times New Roman"/>
          <a:cs typeface="Times New Roman"/>
        </a:defRPr>
      </a:lvl2pPr>
      <a:lvl3pPr marL="1143000" indent="-228600" algn="l" rtl="0" latinLnBrk="0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Times New Roman"/>
          <a:ea typeface="Times New Roman"/>
          <a:cs typeface="Times New Roman"/>
        </a:defRPr>
      </a:lvl3pPr>
      <a:lvl4pPr marL="1600200" indent="-228600" algn="l" rtl="0" latinLnBrk="0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Times New Roman"/>
          <a:ea typeface="Times New Roman"/>
          <a:cs typeface="Times New Roman"/>
        </a:defRPr>
      </a:lvl4pPr>
      <a:lvl5pPr marL="2057400" indent="-228600" algn="l" rtl="0" latinLnBrk="0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Times New Roman"/>
          <a:ea typeface="Times New Roman"/>
          <a:cs typeface="Times New Roman"/>
        </a:defRPr>
      </a:lvl5pPr>
      <a:lvl6pPr marL="25146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>
                <a:solidFill>
                  <a:srgbClr val="00B050"/>
                </a:solidFill>
                <a:latin typeface="Arial Black" pitchFamily="34" charset="0"/>
              </a:rPr>
              <a:t>Outlander</a:t>
            </a:r>
            <a:r>
              <a:rPr lang="en-US" dirty="0" smtClean="0">
                <a:solidFill>
                  <a:srgbClr val="00B050"/>
                </a:solidFill>
                <a:latin typeface="Arial Black" pitchFamily="34" charset="0"/>
              </a:rPr>
              <a:t> </a:t>
            </a:r>
            <a:r>
              <a:rPr lang="en-US" b="1" dirty="0" smtClean="0">
                <a:solidFill>
                  <a:srgbClr val="00B050"/>
                </a:solidFill>
                <a:latin typeface="Arial Black" pitchFamily="34" charset="0"/>
              </a:rPr>
              <a:t>Spices</a:t>
            </a:r>
            <a:endParaRPr lang="en-US" b="1" dirty="0">
              <a:solidFill>
                <a:srgbClr val="00B050"/>
              </a:solidFill>
              <a:latin typeface="Arial Black" pitchFamily="34" charset="0"/>
            </a:endParaRPr>
          </a:p>
        </p:txBody>
      </p:sp>
      <p:sp>
        <p:nvSpPr>
          <p:cNvPr id="3" name="Rectang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000" i="1" dirty="0" smtClean="0">
                <a:latin typeface="Arial" pitchFamily="34" charset="0"/>
                <a:cs typeface="Arial" pitchFamily="34" charset="0"/>
              </a:rPr>
              <a:t>Project phase one</a:t>
            </a:r>
            <a:endParaRPr lang="en-US" sz="4000" i="1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 smtClean="0">
                <a:solidFill>
                  <a:srgbClr val="00B050"/>
                </a:solidFill>
                <a:latin typeface="Arial Black" pitchFamily="34" charset="0"/>
              </a:rPr>
              <a:t>Outlander Spices</a:t>
            </a:r>
            <a:endParaRPr lang="en-US" sz="5400" dirty="0">
              <a:solidFill>
                <a:srgbClr val="00B050"/>
              </a:solidFill>
              <a:latin typeface="Arial Black" pitchFamily="34" charset="0"/>
            </a:endParaRPr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ü"/>
            </a:pPr>
            <a:r>
              <a:rPr lang="en-US" dirty="0" smtClean="0"/>
              <a:t>Project justification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/>
              <a:t>Performance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/>
              <a:t>Progress to date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/>
              <a:t>Outstanding issues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>
                <a:solidFill>
                  <a:srgbClr val="00B050"/>
                </a:solidFill>
                <a:latin typeface="Arial Black" pitchFamily="34" charset="0"/>
              </a:rPr>
              <a:t>Project justification</a:t>
            </a:r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Control inventory costs and levels</a:t>
            </a:r>
          </a:p>
          <a:p>
            <a:r>
              <a:rPr lang="en-US" dirty="0" smtClean="0"/>
              <a:t>Provide high-quality merchandise</a:t>
            </a:r>
          </a:p>
          <a:p>
            <a:pPr lvl="1"/>
            <a:r>
              <a:rPr lang="en-US" dirty="0" smtClean="0"/>
              <a:t>Work with local farmers</a:t>
            </a:r>
          </a:p>
          <a:p>
            <a:pPr lvl="1"/>
            <a:r>
              <a:rPr lang="en-US" dirty="0" smtClean="0"/>
              <a:t>Purchase only fresh spices</a:t>
            </a:r>
          </a:p>
          <a:p>
            <a:r>
              <a:rPr lang="en-US" dirty="0" smtClean="0"/>
              <a:t>Price merchandise competitively</a:t>
            </a:r>
          </a:p>
          <a:p>
            <a:r>
              <a:rPr lang="en-US" dirty="0" smtClean="0"/>
              <a:t>Control cash flow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>
                <a:solidFill>
                  <a:srgbClr val="00B050"/>
                </a:solidFill>
                <a:latin typeface="Arial Black" pitchFamily="34" charset="0"/>
              </a:rPr>
              <a:t>Cost of expansion</a:t>
            </a:r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Markets in the East</a:t>
            </a:r>
          </a:p>
          <a:p>
            <a:r>
              <a:rPr lang="en-US" dirty="0" smtClean="0"/>
              <a:t>Markets in the Midwest</a:t>
            </a:r>
          </a:p>
          <a:p>
            <a:r>
              <a:rPr lang="en-US" dirty="0" smtClean="0"/>
              <a:t>Web initiatives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5400" dirty="0">
                <a:solidFill>
                  <a:srgbClr val="00B050"/>
                </a:solidFill>
                <a:latin typeface="Arial Black" pitchFamily="34" charset="0"/>
              </a:rPr>
              <a:t>Performance</a:t>
            </a:r>
          </a:p>
        </p:txBody>
      </p:sp>
      <p:sp>
        <p:nvSpPr>
          <p:cNvPr id="4" name="Rectangle 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0" indent="0" defTabSz="390525" fontAlgn="base">
              <a:spcAft>
                <a:spcPct val="0"/>
              </a:spcAft>
              <a:buNone/>
            </a:pPr>
            <a:r>
              <a:rPr lang="en-US" sz="2400" dirty="0">
                <a:latin typeface="Times New Roman"/>
              </a:rPr>
              <a:t>Our pricing typically undercuts our competitors’, yet still provides a large margin of profit for distributors. </a:t>
            </a:r>
            <a:endParaRPr lang="en-US" sz="2400" dirty="0"/>
          </a:p>
          <a:p>
            <a:pPr marL="0" indent="0" defTabSz="390525" fontAlgn="base">
              <a:spcAft>
                <a:spcPct val="0"/>
              </a:spcAft>
              <a:buNone/>
            </a:pPr>
            <a:r>
              <a:rPr lang="en-US" sz="2400" dirty="0">
                <a:latin typeface="Times New Roman"/>
              </a:rPr>
              <a:t>Our products are manufactured for quality, and have earned end-user loyalty resulting in repeat sales.</a:t>
            </a:r>
          </a:p>
          <a:p>
            <a:endParaRPr lang="en-US" sz="2400" dirty="0"/>
          </a:p>
        </p:txBody>
      </p:sp>
      <p:sp>
        <p:nvSpPr>
          <p:cNvPr id="5" name="Rectangle 4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 fontAlgn="base">
              <a:spcAft>
                <a:spcPct val="0"/>
              </a:spcAft>
              <a:buNone/>
            </a:pPr>
            <a:r>
              <a:rPr lang="en-US" sz="2400" dirty="0">
                <a:latin typeface="Times New Roman"/>
              </a:rPr>
              <a:t>Our products move!</a:t>
            </a:r>
            <a:endParaRPr lang="en-US" sz="2400" dirty="0"/>
          </a:p>
          <a:p>
            <a:pPr marL="0" indent="0" fontAlgn="base">
              <a:spcAft>
                <a:spcPct val="0"/>
              </a:spcAft>
              <a:buNone/>
            </a:pPr>
            <a:r>
              <a:rPr lang="en-US" sz="2400" dirty="0">
                <a:latin typeface="Times New Roman"/>
              </a:rPr>
              <a:t>Inventory typically turns over 50% faster than competitive products.</a:t>
            </a:r>
          </a:p>
          <a:p>
            <a:pPr marL="0" indent="0" fontAlgn="base">
              <a:spcAft>
                <a:spcPct val="0"/>
              </a:spcAft>
              <a:buNone/>
            </a:pPr>
            <a:r>
              <a:rPr lang="en-US" sz="2400" dirty="0">
                <a:latin typeface="Times New Roman"/>
              </a:rPr>
              <a:t>Our customers have saved up to 14% of inventory cost while improving productivity and cash flow.</a:t>
            </a:r>
          </a:p>
          <a:p>
            <a:pPr marL="0" indent="0" fontAlgn="base">
              <a:spcAft>
                <a:spcPct val="0"/>
              </a:spcAft>
              <a:buNone/>
            </a:pPr>
            <a:r>
              <a:rPr lang="en-US" sz="2400" dirty="0">
                <a:latin typeface="Times New Roman"/>
              </a:rPr>
              <a:t>Sales to restaurants have never been better.</a:t>
            </a:r>
          </a:p>
          <a:p>
            <a:endParaRPr lang="en-US" sz="24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5400" dirty="0">
                <a:solidFill>
                  <a:srgbClr val="00B050"/>
                </a:solidFill>
                <a:latin typeface="Arial Black" pitchFamily="34" charset="0"/>
              </a:rPr>
              <a:t>Progress</a:t>
            </a:r>
            <a:r>
              <a:rPr lang="en-US" dirty="0" smtClean="0"/>
              <a:t> </a:t>
            </a:r>
            <a:r>
              <a:rPr lang="en-US" sz="5400" dirty="0">
                <a:solidFill>
                  <a:srgbClr val="00B050"/>
                </a:solidFill>
                <a:latin typeface="Arial Black" pitchFamily="34" charset="0"/>
              </a:rPr>
              <a:t>to date</a:t>
            </a:r>
          </a:p>
        </p:txBody>
      </p:sp>
      <p:sp>
        <p:nvSpPr>
          <p:cNvPr id="5" name="Rectangle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0070C0"/>
                </a:solidFill>
              </a:rPr>
              <a:t>Assembled an internal team</a:t>
            </a:r>
          </a:p>
          <a:p>
            <a:r>
              <a:rPr lang="en-US" dirty="0" smtClean="0">
                <a:solidFill>
                  <a:srgbClr val="0070C0"/>
                </a:solidFill>
              </a:rPr>
              <a:t>Retained a project management consultant</a:t>
            </a:r>
          </a:p>
          <a:p>
            <a:r>
              <a:rPr lang="en-US" dirty="0" smtClean="0">
                <a:solidFill>
                  <a:srgbClr val="0070C0"/>
                </a:solidFill>
              </a:rPr>
              <a:t>Market analysis and research</a:t>
            </a:r>
          </a:p>
          <a:p>
            <a:r>
              <a:rPr lang="en-US" dirty="0" smtClean="0">
                <a:solidFill>
                  <a:srgbClr val="0070C0"/>
                </a:solidFill>
              </a:rPr>
              <a:t>Preliminary plans for expansion</a:t>
            </a:r>
          </a:p>
          <a:p>
            <a:r>
              <a:rPr lang="en-US" dirty="0" smtClean="0">
                <a:solidFill>
                  <a:srgbClr val="0070C0"/>
                </a:solidFill>
              </a:rPr>
              <a:t>Specifications for successful Web initiative</a:t>
            </a:r>
            <a:endParaRPr lang="en-US" dirty="0">
              <a:solidFill>
                <a:srgbClr val="0070C0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5400" dirty="0">
                <a:solidFill>
                  <a:srgbClr val="00B050"/>
                </a:solidFill>
                <a:latin typeface="Arial Black" pitchFamily="34" charset="0"/>
              </a:rPr>
              <a:t>Outstanding issues</a:t>
            </a:r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lt"/>
              <a:buAutoNum type="arabicParenR"/>
            </a:pPr>
            <a:r>
              <a:rPr lang="en-US" dirty="0" smtClean="0">
                <a:solidFill>
                  <a:srgbClr val="C00000"/>
                </a:solidFill>
              </a:rPr>
              <a:t>Selecting an ISP (Internet Service Provider)</a:t>
            </a:r>
          </a:p>
          <a:p>
            <a:pPr marL="514350" indent="-514350">
              <a:buFont typeface="+mj-lt"/>
              <a:buAutoNum type="arabicParenR"/>
            </a:pPr>
            <a:r>
              <a:rPr lang="en-US" dirty="0" smtClean="0">
                <a:solidFill>
                  <a:srgbClr val="C00000"/>
                </a:solidFill>
              </a:rPr>
              <a:t>Identifying stores in the East and Midwest market</a:t>
            </a:r>
          </a:p>
          <a:p>
            <a:pPr marL="514350" indent="-514350">
              <a:buFont typeface="+mj-lt"/>
              <a:buAutoNum type="arabicParenR"/>
            </a:pPr>
            <a:r>
              <a:rPr lang="en-US" dirty="0" smtClean="0">
                <a:solidFill>
                  <a:srgbClr val="C00000"/>
                </a:solidFill>
              </a:rPr>
              <a:t>Building a </a:t>
            </a:r>
            <a:r>
              <a:rPr lang="en-US" dirty="0" smtClean="0">
                <a:solidFill>
                  <a:srgbClr val="C00000"/>
                </a:solidFill>
              </a:rPr>
              <a:t>Website</a:t>
            </a:r>
            <a:endParaRPr lang="en-US" dirty="0" smtClean="0">
              <a:solidFill>
                <a:srgbClr val="C00000"/>
              </a:solidFill>
            </a:endParaRPr>
          </a:p>
          <a:p>
            <a:pPr marL="514350" indent="-514350">
              <a:buFont typeface="+mj-lt"/>
              <a:buAutoNum type="arabicParenR"/>
            </a:pPr>
            <a:r>
              <a:rPr lang="en-US" dirty="0" smtClean="0">
                <a:solidFill>
                  <a:srgbClr val="C00000"/>
                </a:solidFill>
              </a:rPr>
              <a:t>Rollout plan for Sales</a:t>
            </a:r>
          </a:p>
          <a:p>
            <a:pPr marL="514350" indent="-514350">
              <a:buFont typeface="+mj-lt"/>
              <a:buAutoNum type="arabicParenR"/>
            </a:pPr>
            <a:r>
              <a:rPr lang="en-US" dirty="0" smtClean="0">
                <a:solidFill>
                  <a:srgbClr val="C00000"/>
                </a:solidFill>
              </a:rPr>
              <a:t>Developing a training program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E3E3F5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E3E3F5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183</Words>
  <Application>Microsoft Office PowerPoint</Application>
  <PresentationFormat>On-screen Show (4:3)</PresentationFormat>
  <Paragraphs>37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Outlander Spices</vt:lpstr>
      <vt:lpstr>Outlander Spices</vt:lpstr>
      <vt:lpstr>Project justification</vt:lpstr>
      <vt:lpstr>Cost of expansion</vt:lpstr>
      <vt:lpstr>Performance</vt:lpstr>
      <vt:lpstr>Progress to date</vt:lpstr>
      <vt:lpstr>Outstanding issues</vt:lpstr>
    </vt:vector>
  </TitlesOfParts>
  <Company>Tectrix, Inc.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Outlander Spices</dc:title>
  <dc:creator>Administrator</dc:creator>
  <cp:lastModifiedBy>ceo</cp:lastModifiedBy>
  <cp:revision>6</cp:revision>
  <dcterms:created xsi:type="dcterms:W3CDTF">2006-06-09T19:03:04Z</dcterms:created>
  <dcterms:modified xsi:type="dcterms:W3CDTF">2010-03-10T16:57:17Z</dcterms:modified>
</cp:coreProperties>
</file>

<file path=docProps/thumbnail.jpeg>
</file>