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89" d="100"/>
          <a:sy n="89" d="100"/>
        </p:scale>
        <p:origin x="24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643B838D-320D-4B9A-A8FD-6C6428119832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2540FD56-FE3E-42F5-A464-7648A297A6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418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27A4-F97A-4C4B-8A87-556224F8E8AE}" type="datetime1">
              <a:rPr lang="en-US" smtClean="0"/>
              <a:pPr/>
              <a:t>4/17/2014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B534A1-6402-488B-A652-E469620D7916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6051512-973F-4780-895E-29B1B65D9F34}" type="datetime1">
              <a:rPr lang="en-US" smtClean="0"/>
              <a:pPr algn="r"/>
              <a:t>4/17/2014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AB534A1-6402-488B-A652-E469620D7916}" type="slidenum">
              <a:rPr lang="en-U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6051512-973F-4780-895E-29B1B65D9F34}" type="datetime1">
              <a:rPr lang="en-US" smtClean="0"/>
              <a:pPr algn="r"/>
              <a:t>4/17/2014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AB534A1-6402-488B-A652-E469620D7916}" type="slidenum">
              <a:rPr lang="en-U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AA7D-3B69-4E48-962A-320C30A13814}" type="datetime1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3913-DB06-49C7-9A4A-964B4580264F}" type="datetime1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F23D-191B-43CC-B9CE-4EEF60B8AB49}" type="datetime1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BE296-5CFD-453B-8B9F-0E7BB479096D}" type="datetime1">
              <a:rPr lang="en-US" smtClean="0"/>
              <a:pPr/>
              <a:t>4/17/2014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8C80D2A-EA4E-4A37-A9DF-772D0EA46EC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08DCE-233E-49F9-A534-ED99266BAB70}" type="datetime1">
              <a:rPr lang="en-US" smtClean="0"/>
              <a:pPr/>
              <a:t>4/17/2014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6245-9154-4282-8727-727393EECB43}" type="datetime1">
              <a:rPr lang="en-US" smtClean="0"/>
              <a:pPr/>
              <a:t>4/17/2014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9E51-67EE-4875-B724-C967C8F85565}" type="datetime1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2979D-8BCB-49ED-A6DE-E2CAE8FE00A1}" type="datetime1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pPr algn="r"/>
            <a:fld id="{A6051512-973F-4780-895E-29B1B65D9F34}" type="datetime1">
              <a:rPr lang="en-US" smtClean="0"/>
              <a:pPr algn="r"/>
              <a:t>4/17/2014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algn="ctr"/>
            <a:fld id="{EAB534A1-6402-488B-A652-E469620D7916}" type="slidenum">
              <a:rPr lang="en-U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algn="l"/>
            <a:endParaRPr lang="en-US" dirty="0">
              <a:solidFill>
                <a:srgbClr val="FFFFFF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Implementing the Web solution</a:t>
            </a:r>
          </a:p>
          <a:p>
            <a:endParaRPr lang="en-US" dirty="0" smtClean="0"/>
          </a:p>
          <a:p>
            <a:r>
              <a:rPr lang="en-US" dirty="0" smtClean="0"/>
              <a:t>Presented by: Elise </a:t>
            </a:r>
            <a:r>
              <a:rPr lang="en-US" dirty="0" err="1" smtClean="0"/>
              <a:t>Sechan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8085659"/>
              </p:ext>
            </p:extLst>
          </p:nvPr>
        </p:nvGraphicFramePr>
        <p:xfrm>
          <a:off x="762000" y="2895600"/>
          <a:ext cx="7775575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9575"/>
                <a:gridCol w="2743200"/>
                <a:gridCol w="33528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Day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Session 1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Session 2</a:t>
                      </a:r>
                      <a:endParaRPr lang="en-US" sz="2400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Monday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Marketing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Payment &amp; Delivery</a:t>
                      </a:r>
                      <a:endParaRPr lang="en-US" sz="20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Tuesday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Customer Service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Advantages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Ordering</a:t>
            </a:r>
          </a:p>
          <a:p>
            <a:pPr lvl="1"/>
            <a:r>
              <a:rPr lang="en-US" dirty="0" smtClean="0"/>
              <a:t>Online order forms</a:t>
            </a:r>
          </a:p>
          <a:p>
            <a:pPr lvl="1"/>
            <a:r>
              <a:rPr lang="en-US" dirty="0" smtClean="0"/>
              <a:t>E-mail</a:t>
            </a:r>
          </a:p>
          <a:p>
            <a:r>
              <a:rPr lang="en-US" dirty="0" smtClean="0"/>
              <a:t>Advertising</a:t>
            </a:r>
          </a:p>
          <a:p>
            <a:pPr lvl="1"/>
            <a:r>
              <a:rPr lang="en-US" dirty="0" smtClean="0"/>
              <a:t>Television</a:t>
            </a:r>
          </a:p>
          <a:p>
            <a:pPr lvl="1"/>
            <a:r>
              <a:rPr lang="en-US" dirty="0" smtClean="0"/>
              <a:t>Newspaper</a:t>
            </a:r>
          </a:p>
          <a:p>
            <a:pPr lvl="1"/>
            <a:r>
              <a:rPr lang="en-US" dirty="0" smtClean="0"/>
              <a:t>Banners at existing outlets</a:t>
            </a:r>
          </a:p>
          <a:p>
            <a:pPr lvl="1"/>
            <a:r>
              <a:rPr lang="en-US" dirty="0" smtClean="0"/>
              <a:t>Web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Payment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Credit cards</a:t>
            </a:r>
          </a:p>
          <a:p>
            <a:r>
              <a:rPr lang="en-US" dirty="0" smtClean="0"/>
              <a:t>Drafts</a:t>
            </a:r>
          </a:p>
          <a:p>
            <a:r>
              <a:rPr lang="en-US" dirty="0" smtClean="0"/>
              <a:t>Checks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Delivery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Customer &amp; payment verification</a:t>
            </a:r>
          </a:p>
          <a:p>
            <a:r>
              <a:rPr lang="en-US" dirty="0" smtClean="0"/>
              <a:t>Courier service</a:t>
            </a:r>
          </a:p>
          <a:p>
            <a:r>
              <a:rPr lang="en-US" dirty="0" smtClean="0"/>
              <a:t>Central warehouse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Service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 on new products</a:t>
            </a:r>
          </a:p>
          <a:p>
            <a:r>
              <a:rPr lang="en-US" dirty="0" smtClean="0"/>
              <a:t>Frequently asked questions</a:t>
            </a:r>
          </a:p>
          <a:p>
            <a:r>
              <a:rPr lang="en-US" dirty="0" smtClean="0"/>
              <a:t>Recipes</a:t>
            </a:r>
          </a:p>
          <a:p>
            <a:r>
              <a:rPr lang="en-US" dirty="0" smtClean="0"/>
              <a:t>Customer feedback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Personalized service</a:t>
            </a:r>
          </a:p>
          <a:p>
            <a:r>
              <a:rPr lang="en-US" dirty="0" smtClean="0"/>
              <a:t>Complete information on the site</a:t>
            </a:r>
          </a:p>
          <a:p>
            <a:r>
              <a:rPr lang="en-US" dirty="0" smtClean="0"/>
              <a:t>Feedback from other customers</a:t>
            </a:r>
          </a:p>
          <a:p>
            <a:r>
              <a:rPr lang="en-US" dirty="0" smtClean="0"/>
              <a:t>Product specifications</a:t>
            </a:r>
          </a:p>
          <a:p>
            <a:r>
              <a:rPr lang="en-US" dirty="0" smtClean="0"/>
              <a:t>Database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ing session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 session</Template>
  <TotalTime>2</TotalTime>
  <Words>80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Training session</vt:lpstr>
      <vt:lpstr>Training</vt:lpstr>
      <vt:lpstr>Agenda</vt:lpstr>
      <vt:lpstr>Marketing</vt:lpstr>
      <vt:lpstr>Payment</vt:lpstr>
      <vt:lpstr>Delivery</vt:lpstr>
      <vt:lpstr>Customer Service</vt:lpstr>
      <vt:lpstr>Advantages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</dc:title>
  <dc:creator>Windows User</dc:creator>
  <cp:lastModifiedBy>Windows User</cp:lastModifiedBy>
  <cp:revision>1</cp:revision>
  <dcterms:created xsi:type="dcterms:W3CDTF">2014-04-17T13:48:52Z</dcterms:created>
  <dcterms:modified xsi:type="dcterms:W3CDTF">2014-04-17T13:51:06Z</dcterms:modified>
</cp:coreProperties>
</file>