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94" d="100"/>
          <a:sy n="94" d="100"/>
        </p:scale>
        <p:origin x="-389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/>
      <dgm:spPr/>
      <dgm:t>
        <a:bodyPr/>
        <a:lstStyle/>
        <a:p>
          <a:r>
            <a:rPr lang="en-US" dirty="0" smtClean="0"/>
            <a:t>Kathy Sinclair,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President</a:t>
          </a:r>
          <a:endParaRPr lang="en-US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/>
        </a:p>
      </dgm:t>
    </dgm:pt>
    <dgm:pt modelId="{03668A3B-22FB-4E14-9705-DD5EAC2CA645}" type="asst">
      <dgm:prSet phldrT="[Text]"/>
      <dgm:spPr/>
      <dgm:t>
        <a:bodyPr/>
        <a:lstStyle/>
        <a:p>
          <a:r>
            <a:rPr lang="en-US" dirty="0" smtClean="0"/>
            <a:t>Susan Gianni,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Consultant </a:t>
          </a:r>
          <a:endParaRPr lang="en-US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/>
        </a:p>
      </dgm:t>
    </dgm:pt>
    <dgm:pt modelId="{B368EFB4-1D78-42F3-A30D-52950BBC7EA6}">
      <dgm:prSet phldrT="[Text]"/>
      <dgm:spPr/>
      <dgm:t>
        <a:bodyPr/>
        <a:lstStyle/>
        <a:p>
          <a:r>
            <a:rPr lang="en-US" dirty="0" smtClean="0"/>
            <a:t>Jack Thomas,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VP </a:t>
          </a:r>
          <a:r>
            <a:rPr lang="en-US" dirty="0" smtClean="0"/>
            <a:t>Sales</a:t>
          </a:r>
          <a:endParaRPr lang="en-US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/>
        </a:p>
      </dgm:t>
    </dgm:pt>
    <dgm:pt modelId="{9B36187A-F080-4824-8581-0932D488E92A}">
      <dgm:prSet phldrT="[Text]"/>
      <dgm:spPr/>
      <dgm:t>
        <a:bodyPr/>
        <a:lstStyle/>
        <a:p>
          <a:r>
            <a:rPr lang="en-US" dirty="0" err="1" smtClean="0"/>
            <a:t>Solena</a:t>
          </a:r>
          <a:r>
            <a:rPr lang="en-US" dirty="0" smtClean="0"/>
            <a:t> Hernandez, Market Analyst</a:t>
          </a:r>
          <a:endParaRPr lang="en-US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/>
        </a:p>
      </dgm:t>
    </dgm:pt>
    <dgm:pt modelId="{E85A03A6-D2A9-451C-B94C-13EB682645CB}">
      <dgm:prSet phldrT="[Text]"/>
      <dgm:spPr/>
      <dgm:t>
        <a:bodyPr/>
        <a:lstStyle/>
        <a:p>
          <a:r>
            <a:rPr lang="en-US" dirty="0" smtClean="0"/>
            <a:t>Aileen </a:t>
          </a:r>
          <a:r>
            <a:rPr lang="en-US" dirty="0" err="1" smtClean="0"/>
            <a:t>MacElvoy</a:t>
          </a:r>
          <a:r>
            <a:rPr lang="en-US" dirty="0" smtClean="0"/>
            <a:t>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Marketing </a:t>
          </a:r>
          <a:r>
            <a:rPr lang="en-US" dirty="0" smtClean="0"/>
            <a:t>Manager</a:t>
          </a:r>
          <a:endParaRPr lang="en-US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/>
        </a:p>
      </dgm:t>
    </dgm:pt>
    <dgm:pt modelId="{1F5E8B16-7E4E-44CC-B610-82B31A111E7F}">
      <dgm:prSet/>
      <dgm:spPr/>
      <dgm:t>
        <a:bodyPr/>
        <a:lstStyle/>
        <a:p>
          <a:r>
            <a:rPr lang="en-US" dirty="0" smtClean="0"/>
            <a:t>Matt Smith,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Senior </a:t>
          </a:r>
          <a:r>
            <a:rPr lang="en-US" dirty="0" smtClean="0"/>
            <a:t>Web Designer</a:t>
          </a:r>
          <a:endParaRPr lang="en-US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</a:t>
            </a:r>
            <a:r>
              <a:rPr lang="en-US" dirty="0" smtClean="0"/>
              <a:t>today </a:t>
            </a:r>
            <a:r>
              <a:rPr lang="en-US" dirty="0" smtClean="0"/>
              <a:t>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966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3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72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5495545" cy="34472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  <a:p>
            <a:pPr lvl="1"/>
            <a:r>
              <a:rPr lang="en-US" dirty="0"/>
              <a:t>Details:</a:t>
            </a:r>
          </a:p>
          <a:p>
            <a:pPr lvl="2"/>
            <a:r>
              <a:rPr lang="en-US" dirty="0"/>
              <a:t>5 to </a:t>
            </a:r>
            <a:r>
              <a:rPr lang="en-US" dirty="0" smtClean="0"/>
              <a:t>8 pm</a:t>
            </a:r>
            <a:endParaRPr lang="en-US" dirty="0"/>
          </a:p>
          <a:p>
            <a:pPr lvl="2"/>
            <a:r>
              <a:rPr lang="en-US" dirty="0"/>
              <a:t>Hors d’oeuvres</a:t>
            </a:r>
          </a:p>
          <a:p>
            <a:pPr lvl="2"/>
            <a:r>
              <a:rPr lang="en-US" dirty="0"/>
              <a:t>Business </a:t>
            </a:r>
            <a:r>
              <a:rPr lang="en-US" dirty="0" smtClean="0"/>
              <a:t>Casual</a:t>
            </a:r>
            <a:endParaRPr lang="en-US" dirty="0"/>
          </a:p>
          <a:p>
            <a:pPr lvl="1"/>
            <a:r>
              <a:rPr lang="en-US" dirty="0"/>
              <a:t>Invitees: Employees, </a:t>
            </a:r>
            <a:r>
              <a:rPr lang="en-US" dirty="0" smtClean="0"/>
              <a:t>Vendors, </a:t>
            </a:r>
            <a:r>
              <a:rPr lang="en-US" dirty="0"/>
              <a:t>&amp; Press</a:t>
            </a:r>
          </a:p>
          <a:p>
            <a:pPr lvl="1"/>
            <a:r>
              <a:rPr lang="en-US" dirty="0"/>
              <a:t>RSVP to Sue by Wednesday</a:t>
            </a:r>
          </a:p>
          <a:p>
            <a:pPr lvl="1"/>
            <a:endParaRPr lang="en-US" dirty="0"/>
          </a:p>
        </p:txBody>
      </p:sp>
      <p:pic>
        <p:nvPicPr>
          <p:cNvPr id="6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150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8061</TotalTime>
  <Words>179</Words>
  <Application>Microsoft Office PowerPoint</Application>
  <PresentationFormat>On-screen Show (4:3)</PresentationFormat>
  <Paragraphs>51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Redesign Website</vt:lpstr>
      <vt:lpstr>Launch Plan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54</cp:revision>
  <dcterms:created xsi:type="dcterms:W3CDTF">2010-01-28T22:12:55Z</dcterms:created>
  <dcterms:modified xsi:type="dcterms:W3CDTF">2010-03-10T16:53:49Z</dcterms:modified>
</cp:coreProperties>
</file>