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8246-ABE5-49F7-A723-94FDE60F28B6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9234-0E2D-4D08-9E98-EA2C7A815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144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8246-ABE5-49F7-A723-94FDE60F28B6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9234-0E2D-4D08-9E98-EA2C7A815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112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8246-ABE5-49F7-A723-94FDE60F28B6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9234-0E2D-4D08-9E98-EA2C7A815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030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8246-ABE5-49F7-A723-94FDE60F28B6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9234-0E2D-4D08-9E98-EA2C7A815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084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8246-ABE5-49F7-A723-94FDE60F28B6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9234-0E2D-4D08-9E98-EA2C7A815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253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8246-ABE5-49F7-A723-94FDE60F28B6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9234-0E2D-4D08-9E98-EA2C7A815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200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8246-ABE5-49F7-A723-94FDE60F28B6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9234-0E2D-4D08-9E98-EA2C7A815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40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8246-ABE5-49F7-A723-94FDE60F28B6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9234-0E2D-4D08-9E98-EA2C7A815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342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8246-ABE5-49F7-A723-94FDE60F28B6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9234-0E2D-4D08-9E98-EA2C7A815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901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8246-ABE5-49F7-A723-94FDE60F28B6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9234-0E2D-4D08-9E98-EA2C7A815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93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8246-ABE5-49F7-A723-94FDE60F28B6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9234-0E2D-4D08-9E98-EA2C7A815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447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38246-ABE5-49F7-A723-94FDE60F28B6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89234-0E2D-4D08-9E98-EA2C7A815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218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68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Redesign Website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90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Launch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live next Monday</a:t>
            </a:r>
          </a:p>
          <a:p>
            <a:r>
              <a:rPr lang="en-US" dirty="0" smtClean="0"/>
              <a:t>Press Kits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184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15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Outlander Spices</vt:lpstr>
      <vt:lpstr>Redesign Website</vt:lpstr>
      <vt:lpstr>Launch Plan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Jim</dc:creator>
  <cp:lastModifiedBy>Jim</cp:lastModifiedBy>
  <cp:revision>3</cp:revision>
  <dcterms:created xsi:type="dcterms:W3CDTF">2010-03-09T12:53:30Z</dcterms:created>
  <dcterms:modified xsi:type="dcterms:W3CDTF">2010-03-09T13:04:32Z</dcterms:modified>
</cp:coreProperties>
</file>