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62" r:id="rId3"/>
    <p:sldId id="257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8" autoAdjust="0"/>
  </p:normalViewPr>
  <p:slideViewPr>
    <p:cSldViewPr>
      <p:cViewPr varScale="1">
        <p:scale>
          <a:sx n="94" d="100"/>
          <a:sy n="94" d="100"/>
        </p:scale>
        <p:origin x="-389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dPt>
            <c:idx val="3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/>
      </c:pie3DChart>
    </c:plotArea>
    <c:legend>
      <c:legendPos val="l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/>
      <dgm:spPr/>
      <dgm:t>
        <a:bodyPr/>
        <a:lstStyle/>
        <a:p>
          <a:r>
            <a:rPr lang="en-US" dirty="0" smtClean="0"/>
            <a:t>Kathy Sinclair,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President</a:t>
          </a:r>
          <a:endParaRPr lang="en-US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/>
        </a:p>
      </dgm:t>
    </dgm:pt>
    <dgm:pt modelId="{03668A3B-22FB-4E14-9705-DD5EAC2CA645}" type="asst">
      <dgm:prSet phldrT="[Text]"/>
      <dgm:spPr/>
      <dgm:t>
        <a:bodyPr/>
        <a:lstStyle/>
        <a:p>
          <a:r>
            <a:rPr lang="en-US" dirty="0" smtClean="0"/>
            <a:t>Susan Gianni,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Consultant </a:t>
          </a:r>
          <a:endParaRPr lang="en-US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/>
        </a:p>
      </dgm:t>
    </dgm:pt>
    <dgm:pt modelId="{B368EFB4-1D78-42F3-A30D-52950BBC7EA6}">
      <dgm:prSet phldrT="[Text]"/>
      <dgm:spPr/>
      <dgm:t>
        <a:bodyPr/>
        <a:lstStyle/>
        <a:p>
          <a:r>
            <a:rPr lang="en-US" dirty="0" smtClean="0"/>
            <a:t>Jack Thomas,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VP </a:t>
          </a:r>
          <a:r>
            <a:rPr lang="en-US" dirty="0" smtClean="0"/>
            <a:t>Sales</a:t>
          </a:r>
          <a:endParaRPr lang="en-US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/>
        </a:p>
      </dgm:t>
    </dgm:pt>
    <dgm:pt modelId="{9B36187A-F080-4824-8581-0932D488E92A}">
      <dgm:prSet phldrT="[Text]"/>
      <dgm:spPr/>
      <dgm:t>
        <a:bodyPr/>
        <a:lstStyle/>
        <a:p>
          <a:r>
            <a:rPr lang="en-US" dirty="0" err="1" smtClean="0"/>
            <a:t>Solena</a:t>
          </a:r>
          <a:r>
            <a:rPr lang="en-US" dirty="0" smtClean="0"/>
            <a:t> Hernandez,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Market </a:t>
          </a:r>
          <a:r>
            <a:rPr lang="en-US" dirty="0" smtClean="0"/>
            <a:t>Analyst</a:t>
          </a:r>
          <a:endParaRPr lang="en-US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/>
        </a:p>
      </dgm:t>
    </dgm:pt>
    <dgm:pt modelId="{E85A03A6-D2A9-451C-B94C-13EB682645CB}">
      <dgm:prSet phldrT="[Text]"/>
      <dgm:spPr/>
      <dgm:t>
        <a:bodyPr/>
        <a:lstStyle/>
        <a:p>
          <a:r>
            <a:rPr lang="en-US" dirty="0" smtClean="0"/>
            <a:t>Aileen </a:t>
          </a:r>
          <a:r>
            <a:rPr lang="en-US" dirty="0" err="1" smtClean="0"/>
            <a:t>MacElvoy</a:t>
          </a:r>
          <a:r>
            <a:rPr lang="en-US" dirty="0" smtClean="0"/>
            <a:t>,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Marketing </a:t>
          </a:r>
          <a:r>
            <a:rPr lang="en-US" dirty="0" smtClean="0"/>
            <a:t>Manager</a:t>
          </a:r>
          <a:endParaRPr lang="en-US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/>
        </a:p>
      </dgm:t>
    </dgm:pt>
    <dgm:pt modelId="{1F5E8B16-7E4E-44CC-B610-82B31A111E7F}">
      <dgm:prSet/>
      <dgm:spPr/>
      <dgm:t>
        <a:bodyPr/>
        <a:lstStyle/>
        <a:p>
          <a:r>
            <a:rPr lang="en-US" dirty="0" smtClean="0"/>
            <a:t>Matt Smith, Senior Web Designer</a:t>
          </a:r>
          <a:endParaRPr lang="en-US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Kathy Sinclair, President</a:t>
          </a:r>
          <a:endParaRPr lang="en-US" sz="17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Jack Thomas, VP Sales</a:t>
          </a:r>
          <a:endParaRPr lang="en-US" sz="17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Susan Gianni, Consultant </a:t>
          </a:r>
          <a:endParaRPr lang="en-US" sz="17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Solena</a:t>
          </a:r>
          <a:r>
            <a:rPr lang="en-US" sz="1700" kern="1200" dirty="0" smtClean="0"/>
            <a:t> Hernandez, Market Analyst</a:t>
          </a:r>
          <a:endParaRPr lang="en-US" sz="17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Aileen </a:t>
          </a:r>
          <a:r>
            <a:rPr lang="en-US" sz="1700" kern="1200" dirty="0" err="1" smtClean="0"/>
            <a:t>MacElvoy</a:t>
          </a:r>
          <a:r>
            <a:rPr lang="en-US" sz="1700" kern="1200" dirty="0" smtClean="0"/>
            <a:t>, Marketing Manager</a:t>
          </a:r>
          <a:endParaRPr lang="en-US" sz="17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Matt Smith, Senior Web Designer</a:t>
          </a:r>
          <a:endParaRPr lang="en-US" sz="17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B539C-D4A3-4336-B167-8B25E6F421B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CBC77-4BDE-44BA-9C4C-4C6087F1C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36882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C2730-E5D3-47B3-9A18-355C257D263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14FD-0CE9-474C-AD3E-56F9A828A2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065287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morning! Thank you for coming. We are here </a:t>
            </a:r>
            <a:r>
              <a:rPr lang="en-US" dirty="0" smtClean="0"/>
              <a:t>today </a:t>
            </a:r>
            <a:r>
              <a:rPr lang="en-US" dirty="0" smtClean="0"/>
              <a:t>to officially announce the launching of our new interactive Website.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B79764-C5A3-4610-8ADF-C16C701FAE3D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221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Kathy Sinclair is heading up the Website Launch Team because we are expecting this venture to generate some good press coverage.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11B326D-E4EA-481C-A62A-F17E56E08735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3345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03071F-0970-44DC-9A1C-6A7CF0339D36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966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1783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Plan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5495545" cy="34472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Go live next Monday</a:t>
            </a:r>
          </a:p>
          <a:p>
            <a:r>
              <a:rPr lang="en-US" dirty="0"/>
              <a:t>Press Kits to industry publications on Friday</a:t>
            </a:r>
          </a:p>
          <a:p>
            <a:r>
              <a:rPr lang="en-US" dirty="0"/>
              <a:t>Online advertising campaign</a:t>
            </a:r>
          </a:p>
          <a:p>
            <a:r>
              <a:rPr lang="en-US" dirty="0"/>
              <a:t>Customer e-mail lists</a:t>
            </a:r>
          </a:p>
          <a:p>
            <a:r>
              <a:rPr lang="en-US" dirty="0"/>
              <a:t>Launch Party next Friday</a:t>
            </a:r>
          </a:p>
          <a:p>
            <a:pPr lvl="1"/>
            <a:r>
              <a:rPr lang="en-US" dirty="0"/>
              <a:t>Details:</a:t>
            </a:r>
          </a:p>
          <a:p>
            <a:pPr lvl="2"/>
            <a:r>
              <a:rPr lang="en-US" dirty="0"/>
              <a:t>5 to </a:t>
            </a:r>
            <a:r>
              <a:rPr lang="en-US" dirty="0" smtClean="0"/>
              <a:t>8 pm</a:t>
            </a:r>
            <a:endParaRPr lang="en-US" dirty="0"/>
          </a:p>
          <a:p>
            <a:pPr lvl="2"/>
            <a:r>
              <a:rPr lang="en-US" dirty="0"/>
              <a:t>Hors d’oeuvres</a:t>
            </a:r>
          </a:p>
          <a:p>
            <a:pPr lvl="2"/>
            <a:r>
              <a:rPr lang="en-US" dirty="0"/>
              <a:t>Business </a:t>
            </a:r>
            <a:r>
              <a:rPr lang="en-US" dirty="0" smtClean="0"/>
              <a:t>Casual</a:t>
            </a:r>
            <a:endParaRPr lang="en-US" dirty="0"/>
          </a:p>
          <a:p>
            <a:pPr lvl="1"/>
            <a:r>
              <a:rPr lang="en-US" dirty="0"/>
              <a:t>Invitees: Employees, </a:t>
            </a:r>
            <a:r>
              <a:rPr lang="en-US" dirty="0" smtClean="0"/>
              <a:t>Vendors, </a:t>
            </a:r>
            <a:r>
              <a:rPr lang="en-US" dirty="0"/>
              <a:t>&amp; Press</a:t>
            </a:r>
          </a:p>
          <a:p>
            <a:pPr lvl="1"/>
            <a:r>
              <a:rPr lang="en-US" dirty="0"/>
              <a:t>RSVP to Sue by Wednesday</a:t>
            </a:r>
          </a:p>
          <a:p>
            <a:pPr lvl="1"/>
            <a:endParaRPr lang="en-US" dirty="0"/>
          </a:p>
        </p:txBody>
      </p:sp>
      <p:pic>
        <p:nvPicPr>
          <p:cNvPr id="6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150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6072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038320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8344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1982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E3E3F5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8085</TotalTime>
  <Words>180</Words>
  <Application>Microsoft Office PowerPoint</Application>
  <PresentationFormat>On-screen Show (4:3)</PresentationFormat>
  <Paragraphs>51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Outlander Spices</vt:lpstr>
      <vt:lpstr>Launch Plan</vt:lpstr>
      <vt:lpstr>Redesign Website</vt:lpstr>
      <vt:lpstr>Website Launch Team</vt:lpstr>
      <vt:lpstr>Comparison Chart</vt:lpstr>
      <vt:lpstr>Projected Online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ceo</cp:lastModifiedBy>
  <cp:revision>55</cp:revision>
  <dcterms:created xsi:type="dcterms:W3CDTF">2010-01-28T22:12:55Z</dcterms:created>
  <dcterms:modified xsi:type="dcterms:W3CDTF">2010-03-10T16:52:07Z</dcterms:modified>
</cp:coreProperties>
</file>