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29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8349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6E13C79-1C97-4B32-B2AE-1A69C169643E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March 10,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March 10,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86C4691-4882-40A8-AF62-8CF6A18D40B2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1C6776A-4DEC-47EE-8A49-2C150ECB5465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Wednesday, March 10,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stock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9500" lnSpcReduction="100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Progress-to-date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</a:t>
            </a:r>
            <a:r>
              <a:rPr lang="en-US" dirty="0" smtClean="0"/>
              <a:t>Website</a:t>
            </a:r>
            <a:endParaRPr lang="en-US" dirty="0" smtClean="0"/>
          </a:p>
          <a:p>
            <a:r>
              <a:rPr lang="en-US" dirty="0" smtClean="0"/>
              <a:t>Identifying new markets</a:t>
            </a:r>
          </a:p>
          <a:p>
            <a:r>
              <a:rPr lang="en-US" dirty="0" smtClean="0"/>
              <a:t>Developing a production schedule</a:t>
            </a:r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Schedule kickoff event</a:t>
            </a:r>
          </a:p>
          <a:p>
            <a:r>
              <a:rPr lang="en-US" dirty="0" smtClean="0"/>
              <a:t>Outlander Spices’ new cookbook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E3E3F5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50</TotalTime>
  <Words>93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Gourmet Collection Kickoff Meeting</vt:lpstr>
      <vt:lpstr>Why Add A New Product Line?</vt:lpstr>
      <vt:lpstr>Economic Concerns</vt:lpstr>
      <vt:lpstr>Progress-to-date</vt:lpstr>
      <vt:lpstr>Outstanding issues</vt:lpstr>
    </vt:vector>
  </TitlesOfParts>
  <Company>Tectrix,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Gourmet Collection Kickoff Meeting</dc:title>
  <dc:creator>Administrator</dc:creator>
  <cp:lastModifiedBy>ceo</cp:lastModifiedBy>
  <cp:revision>7</cp:revision>
  <dcterms:created xsi:type="dcterms:W3CDTF">2006-06-08T03:59:56Z</dcterms:created>
  <dcterms:modified xsi:type="dcterms:W3CDTF">2010-03-10T20:38:34Z</dcterms:modified>
</cp:coreProperties>
</file>