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1" d="100"/>
          <a:sy n="101" d="100"/>
        </p:scale>
        <p:origin x="-26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53115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64239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44524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24499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33738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02626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09156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36104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986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69980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B9D64-BBEC-41FF-AC01-1268EDDF1A05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99789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0B9D64-BBEC-41FF-AC01-1268EDDF1A05}" type="datetimeFigureOut">
              <a:rPr lang="en-US" smtClean="0"/>
              <a:t>1/28/2010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54C9B2-DC60-47CB-8086-14CE19073F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64792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Outlander Spices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New Website Launch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17834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accent3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Redesign Website</a:t>
            </a:r>
            <a:endParaRPr lang="en-US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accent3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5" name="Rectangle 4"/>
          <p:cNvSpPr/>
          <p:nvPr/>
        </p:nvSpPr>
        <p:spPr>
          <a:xfrm rot="19764090">
            <a:off x="-143564" y="2743200"/>
            <a:ext cx="6372001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dirty="0" smtClean="0">
                <a:ln w="19050">
                  <a:solidFill>
                    <a:schemeClr val="tx2">
                      <a:tint val="1000"/>
                    </a:schemeClr>
                  </a:solidFill>
                  <a:prstDash val="solid"/>
                </a:ln>
                <a:solidFill>
                  <a:schemeClr val="accent3"/>
                </a:solidFill>
                <a:effectLst>
                  <a:glow rad="63500">
                    <a:schemeClr val="accent3">
                      <a:satMod val="175000"/>
                      <a:alpha val="40000"/>
                    </a:schemeClr>
                  </a:glow>
                  <a:outerShdw blurRad="50000" dist="50800" dir="7500000" algn="tl">
                    <a:srgbClr xmlns:mc="http://schemas.openxmlformats.org/markup-compatibility/2006" xmlns:a14="http://schemas.microsoft.com/office/drawing/2010/main" val="000000" mc:Ignorable="">
                      <a:shade val="5000"/>
                      <a:alpha val="35000"/>
                    </a:srgbClr>
                  </a:outerShdw>
                </a:effectLst>
              </a:rPr>
              <a:t>Launches Next Week!</a:t>
            </a:r>
            <a:endParaRPr lang="en-US" sz="5400" b="1" dirty="0">
              <a:ln w="19050">
                <a:solidFill>
                  <a:schemeClr val="tx2">
                    <a:tint val="1000"/>
                  </a:schemeClr>
                </a:solidFill>
                <a:prstDash val="solid"/>
              </a:ln>
              <a:solidFill>
                <a:schemeClr val="accent3"/>
              </a:solidFill>
              <a:effectLst>
                <a:glow rad="63500">
                  <a:schemeClr val="accent3">
                    <a:satMod val="175000"/>
                    <a:alpha val="40000"/>
                  </a:schemeClr>
                </a:glow>
                <a:outerShdw blurRad="50000" dist="50800" dir="7500000" algn="tl">
                  <a:srgbClr xmlns:mc="http://schemas.openxmlformats.org/markup-compatibility/2006" xmlns:a14="http://schemas.microsoft.com/office/drawing/2010/main" val="000000" mc:Ignorable="">
                    <a:shade val="5000"/>
                    <a:alpha val="35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607297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1F497D" mc:Ignorable=""/>
      </a:dk2>
      <a:lt2>
        <a:srgbClr xmlns:mc="http://schemas.openxmlformats.org/markup-compatibility/2006" xmlns:a14="http://schemas.microsoft.com/office/drawing/2010/main" val="EEECE1" mc:Ignorable=""/>
      </a:lt2>
      <a:accent1>
        <a:srgbClr xmlns:mc="http://schemas.openxmlformats.org/markup-compatibility/2006" xmlns:a14="http://schemas.microsoft.com/office/drawing/2010/main" val="4F81BD" mc:Ignorable=""/>
      </a:accent1>
      <a:accent2>
        <a:srgbClr xmlns:mc="http://schemas.openxmlformats.org/markup-compatibility/2006" xmlns:a14="http://schemas.microsoft.com/office/drawing/2010/main" val="C0504D" mc:Ignorable=""/>
      </a:accent2>
      <a:accent3>
        <a:srgbClr xmlns:mc="http://schemas.openxmlformats.org/markup-compatibility/2006" xmlns:a14="http://schemas.microsoft.com/office/drawing/2010/main" val="9BBB59" mc:Ignorable=""/>
      </a:accent3>
      <a:accent4>
        <a:srgbClr xmlns:mc="http://schemas.openxmlformats.org/markup-compatibility/2006" xmlns:a14="http://schemas.microsoft.com/office/drawing/2010/main" val="8064A2" mc:Ignorable=""/>
      </a:accent4>
      <a:accent5>
        <a:srgbClr xmlns:mc="http://schemas.openxmlformats.org/markup-compatibility/2006" xmlns:a14="http://schemas.microsoft.com/office/drawing/2010/main" val="4BACC6" mc:Ignorable=""/>
      </a:accent5>
      <a:accent6>
        <a:srgbClr xmlns:mc="http://schemas.openxmlformats.org/markup-compatibility/2006" xmlns:a14="http://schemas.microsoft.com/office/drawing/2010/main" val="F79646" mc:Ignorable=""/>
      </a:accent6>
      <a:hlink>
        <a:srgbClr xmlns:mc="http://schemas.openxmlformats.org/markup-compatibility/2006" xmlns:a14="http://schemas.microsoft.com/office/drawing/2010/main" val="0000FF" mc:Ignorable=""/>
      </a:hlink>
      <a:folHlink>
        <a:srgbClr xmlns:mc="http://schemas.openxmlformats.org/markup-compatibility/2006" xmlns:a14="http://schemas.microsoft.com/office/drawing/2010/main" val="800080" mc:Ignorable="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xmlns:mc="http://schemas.openxmlformats.org/markup-compatibility/2006" xmlns:a14="http://schemas.microsoft.com/office/drawing/2010/main" val="000000" mc:Ignorable="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11</Words>
  <Application>Microsoft Office PowerPoint</Application>
  <PresentationFormat>On-screen Show (4:3)</PresentationFormat>
  <Paragraphs>4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Outlander Spices</vt:lpstr>
      <vt:lpstr>Redesign Website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Jim</dc:creator>
  <cp:lastModifiedBy>Jim</cp:lastModifiedBy>
  <cp:revision>4</cp:revision>
  <dcterms:created xsi:type="dcterms:W3CDTF">2010-01-28T22:12:55Z</dcterms:created>
  <dcterms:modified xsi:type="dcterms:W3CDTF">2010-01-28T22:33:34Z</dcterms:modified>
</cp:coreProperties>
</file>

<file path=docProps/thumbnail.jpeg>
</file>