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xmlns:mc="http://schemas.openxmlformats.org/markup-compatibility/2006" xmlns:a14="http://schemas.microsoft.com/office/drawing/2010/main" val="FF0000" mc:Ignorable="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5620"/>
    <p:restoredTop sz="94660"/>
  </p:normalViewPr>
  <p:slideViewPr>
    <p:cSldViewPr>
      <p:cViewPr>
        <p:scale>
          <a:sx n="107" d="100"/>
          <a:sy n="107" d="100"/>
        </p:scale>
        <p:origin x="-29" y="125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4C806DB7-B455-4938-83CE-B93E4BBD259C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A713E911-920F-424A-88AF-564CAA4C578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115305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Rectangl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8" name="Rectangl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4A2F7E-69B0-4E29-B20C-A87EA729EF5F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0FBE3D-718D-4A24-A4EE-CB7181BA84E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ctr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rtl="0" latinLnBrk="0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latinLnBrk="0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latinLnBrk="0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latinLnBrk="0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latinLnBrk="0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Outlander Spices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Project phase one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Outlander Spices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Project justification</a:t>
            </a:r>
          </a:p>
          <a:p>
            <a:r>
              <a:rPr lang="en-US" dirty="0" smtClean="0"/>
              <a:t>Performance</a:t>
            </a:r>
          </a:p>
          <a:p>
            <a:r>
              <a:rPr lang="en-US" dirty="0" smtClean="0"/>
              <a:t>Progress to date</a:t>
            </a:r>
          </a:p>
          <a:p>
            <a:r>
              <a:rPr lang="en-US" dirty="0" smtClean="0"/>
              <a:t>Outstanding issues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Outstanding issues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Creating a new identity</a:t>
            </a:r>
          </a:p>
          <a:p>
            <a:r>
              <a:rPr lang="en-US" dirty="0" smtClean="0"/>
              <a:t>Defining a </a:t>
            </a:r>
            <a:r>
              <a:rPr lang="en-US" dirty="0" smtClean="0"/>
              <a:t>fast-track </a:t>
            </a:r>
            <a:r>
              <a:rPr lang="en-US" dirty="0" smtClean="0"/>
              <a:t>path</a:t>
            </a:r>
          </a:p>
          <a:p>
            <a:r>
              <a:rPr lang="en-US" dirty="0" smtClean="0"/>
              <a:t>Increasing infrastructure</a:t>
            </a:r>
          </a:p>
          <a:p>
            <a:r>
              <a:rPr lang="en-US" dirty="0" smtClean="0"/>
              <a:t>Planning a celebration</a:t>
            </a:r>
          </a:p>
          <a:p>
            <a:r>
              <a:rPr lang="en-US" dirty="0" smtClean="0"/>
              <a:t>Identifying milestones for the next phase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justification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Control inventory costs and levels</a:t>
            </a:r>
          </a:p>
          <a:p>
            <a:r>
              <a:rPr lang="en-US" dirty="0" smtClean="0"/>
              <a:t>Provide </a:t>
            </a:r>
            <a:r>
              <a:rPr lang="en-US" dirty="0" smtClean="0"/>
              <a:t>high-quality </a:t>
            </a:r>
            <a:r>
              <a:rPr lang="en-US" dirty="0" smtClean="0"/>
              <a:t>products</a:t>
            </a:r>
          </a:p>
          <a:p>
            <a:r>
              <a:rPr lang="en-US" dirty="0" smtClean="0"/>
              <a:t>Price products competitively</a:t>
            </a:r>
          </a:p>
          <a:p>
            <a:r>
              <a:rPr lang="en-US" dirty="0" smtClean="0"/>
              <a:t>Control cash flow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Cost of expansion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Markets in the East</a:t>
            </a:r>
          </a:p>
          <a:p>
            <a:r>
              <a:rPr lang="en-US" dirty="0" smtClean="0"/>
              <a:t>Markets in the Midwest</a:t>
            </a:r>
          </a:p>
          <a:p>
            <a:r>
              <a:rPr lang="en-US" dirty="0" smtClean="0"/>
              <a:t>Web initiatives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E3E3F5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E3E3F5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65</Words>
  <Application>Microsoft Office PowerPoint</Application>
  <PresentationFormat>On-screen Show (4:3)</PresentationFormat>
  <Paragraphs>22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Outlander Spices</vt:lpstr>
      <vt:lpstr>Outlander Spices</vt:lpstr>
      <vt:lpstr>Outstanding issues</vt:lpstr>
      <vt:lpstr>Project justification</vt:lpstr>
      <vt:lpstr>Cost of expansion</vt:lpstr>
    </vt:vector>
  </TitlesOfParts>
  <Company>Tectrix,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Outlander Spices</dc:title>
  <dc:creator>Administrator</dc:creator>
  <cp:lastModifiedBy>ceo</cp:lastModifiedBy>
  <cp:revision>4</cp:revision>
  <dcterms:created xsi:type="dcterms:W3CDTF">2006-06-09T18:54:12Z</dcterms:created>
  <dcterms:modified xsi:type="dcterms:W3CDTF">2010-03-10T17:00:31Z</dcterms:modified>
</cp:coreProperties>
</file>

<file path=docProps/thumbnail.jpeg>
</file>