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7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9" autoAdjust="0"/>
    <p:restoredTop sz="94600" autoAdjust="0"/>
  </p:normalViewPr>
  <p:slideViewPr>
    <p:cSldViewPr>
      <p:cViewPr varScale="1">
        <p:scale>
          <a:sx n="66" d="100"/>
          <a:sy n="66" d="100"/>
        </p:scale>
        <p:origin x="-6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/>
      <dgm:spPr/>
      <dgm:t>
        <a:bodyPr/>
        <a:lstStyle/>
        <a:p>
          <a:r>
            <a:rPr lang="en-US" dirty="0" smtClean="0"/>
            <a:t>Kathy Sinclair, </a:t>
          </a:r>
          <a:br>
            <a:rPr lang="en-US" dirty="0" smtClean="0"/>
          </a:br>
          <a:r>
            <a:rPr lang="en-US" dirty="0" smtClean="0"/>
            <a:t>President</a:t>
          </a:r>
          <a:endParaRPr lang="en-US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/>
        </a:p>
      </dgm:t>
    </dgm:pt>
    <dgm:pt modelId="{03668A3B-22FB-4E14-9705-DD5EAC2CA645}" type="asst">
      <dgm:prSet phldrT="[Text]"/>
      <dgm:spPr/>
      <dgm:t>
        <a:bodyPr/>
        <a:lstStyle/>
        <a:p>
          <a:r>
            <a:rPr lang="en-US" dirty="0" smtClean="0"/>
            <a:t>Susan Gianni, </a:t>
          </a:r>
          <a:br>
            <a:rPr lang="en-US" dirty="0" smtClean="0"/>
          </a:br>
          <a:r>
            <a:rPr lang="en-US" dirty="0" smtClean="0"/>
            <a:t>Consultant </a:t>
          </a:r>
          <a:endParaRPr lang="en-US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/>
        </a:p>
      </dgm:t>
    </dgm:pt>
    <dgm:pt modelId="{B368EFB4-1D78-42F3-A30D-52950BBC7EA6}">
      <dgm:prSet phldrT="[Text]"/>
      <dgm:spPr/>
      <dgm:t>
        <a:bodyPr/>
        <a:lstStyle/>
        <a:p>
          <a:r>
            <a:rPr lang="en-US" dirty="0" smtClean="0"/>
            <a:t>Jack Thomas, </a:t>
          </a:r>
          <a:br>
            <a:rPr lang="en-US" dirty="0" smtClean="0"/>
          </a:br>
          <a:r>
            <a:rPr lang="en-US" dirty="0" smtClean="0"/>
            <a:t>VP Sales</a:t>
          </a:r>
          <a:endParaRPr lang="en-US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/>
        </a:p>
      </dgm:t>
    </dgm:pt>
    <dgm:pt modelId="{9B36187A-F080-4824-8581-0932D488E92A}">
      <dgm:prSet phldrT="[Text]"/>
      <dgm:spPr/>
      <dgm:t>
        <a:bodyPr/>
        <a:lstStyle/>
        <a:p>
          <a:r>
            <a:rPr lang="en-US" dirty="0" err="1" smtClean="0"/>
            <a:t>Solena</a:t>
          </a:r>
          <a:r>
            <a:rPr lang="en-US" dirty="0" smtClean="0"/>
            <a:t> Hernandez, </a:t>
          </a:r>
          <a:br>
            <a:rPr lang="en-US" dirty="0" smtClean="0"/>
          </a:br>
          <a:r>
            <a:rPr lang="en-US" dirty="0" smtClean="0"/>
            <a:t>Market Analyst</a:t>
          </a:r>
          <a:endParaRPr lang="en-US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/>
        </a:p>
      </dgm:t>
    </dgm:pt>
    <dgm:pt modelId="{E85A03A6-D2A9-451C-B94C-13EB682645CB}">
      <dgm:prSet phldrT="[Text]"/>
      <dgm:spPr/>
      <dgm:t>
        <a:bodyPr/>
        <a:lstStyle/>
        <a:p>
          <a:r>
            <a:rPr lang="en-US" dirty="0" smtClean="0"/>
            <a:t>Aileen </a:t>
          </a:r>
          <a:r>
            <a:rPr lang="en-US" dirty="0" err="1" smtClean="0"/>
            <a:t>MacElvoy</a:t>
          </a:r>
          <a:r>
            <a:rPr lang="en-US" dirty="0" smtClean="0"/>
            <a:t>, Marketing Manager</a:t>
          </a:r>
          <a:endParaRPr lang="en-US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/>
        </a:p>
      </dgm:t>
    </dgm:pt>
    <dgm:pt modelId="{1F5E8B16-7E4E-44CC-B610-82B31A111E7F}">
      <dgm:prSet/>
      <dgm:spPr/>
      <dgm:t>
        <a:bodyPr/>
        <a:lstStyle/>
        <a:p>
          <a:r>
            <a:rPr lang="en-US" dirty="0" smtClean="0"/>
            <a:t>Matt Smith, Senior Web Designer</a:t>
          </a:r>
          <a:endParaRPr lang="en-US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</a:t>
          </a:r>
          <a:br>
            <a:rPr lang="en-US" sz="1700" kern="1200" dirty="0" smtClean="0"/>
          </a:br>
          <a:r>
            <a:rPr lang="en-US" sz="1700" kern="1200" dirty="0" smtClean="0"/>
            <a:t>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</a:t>
          </a:r>
          <a:br>
            <a:rPr lang="en-US" sz="1700" kern="1200" dirty="0" smtClean="0"/>
          </a:br>
          <a:r>
            <a:rPr lang="en-US" sz="1700" kern="1200" dirty="0" smtClean="0"/>
            <a:t>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</a:t>
          </a:r>
          <a:br>
            <a:rPr lang="en-US" sz="1700" kern="1200" dirty="0" smtClean="0"/>
          </a:br>
          <a:r>
            <a:rPr lang="en-US" sz="1700" kern="1200" dirty="0" smtClean="0"/>
            <a:t>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</a:t>
          </a:r>
          <a:br>
            <a:rPr lang="en-US" sz="1700" kern="1200" dirty="0" smtClean="0"/>
          </a:br>
          <a:r>
            <a:rPr lang="en-US" sz="1700" kern="1200" dirty="0" smtClean="0"/>
            <a:t>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today 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6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5495545" cy="34472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  <a:p>
            <a:pPr lvl="1"/>
            <a:r>
              <a:rPr lang="en-US" dirty="0"/>
              <a:t>Details:</a:t>
            </a:r>
          </a:p>
          <a:p>
            <a:pPr lvl="2"/>
            <a:r>
              <a:rPr lang="en-US" dirty="0"/>
              <a:t>5 to </a:t>
            </a:r>
            <a:r>
              <a:rPr lang="en-US" dirty="0" smtClean="0"/>
              <a:t>8 pm</a:t>
            </a:r>
            <a:endParaRPr lang="en-US" dirty="0"/>
          </a:p>
          <a:p>
            <a:pPr lvl="2"/>
            <a:r>
              <a:rPr lang="en-US" dirty="0"/>
              <a:t>Hors d’oeuvres</a:t>
            </a:r>
          </a:p>
          <a:p>
            <a:pPr lvl="2"/>
            <a:r>
              <a:rPr lang="en-US" dirty="0"/>
              <a:t>Business </a:t>
            </a:r>
            <a:r>
              <a:rPr lang="en-US" dirty="0" smtClean="0"/>
              <a:t>Casual</a:t>
            </a:r>
            <a:endParaRPr lang="en-US" dirty="0"/>
          </a:p>
          <a:p>
            <a:pPr lvl="1"/>
            <a:r>
              <a:rPr lang="en-US" dirty="0"/>
              <a:t>Invitees: Employees, </a:t>
            </a:r>
            <a:r>
              <a:rPr lang="en-US" dirty="0" smtClean="0"/>
              <a:t>Vendors, </a:t>
            </a:r>
            <a:r>
              <a:rPr lang="en-US" dirty="0"/>
              <a:t>&amp; Press</a:t>
            </a:r>
          </a:p>
          <a:p>
            <a:pPr lvl="1"/>
            <a:r>
              <a:rPr lang="en-US" dirty="0"/>
              <a:t>RSVP to Sue by Wednesday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6171747" y="30826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5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8135</TotalTime>
  <Words>182</Words>
  <Application>Microsoft Office PowerPoint</Application>
  <PresentationFormat>On-screen Show (4:3)</PresentationFormat>
  <Paragraphs>51</Paragraphs>
  <Slides>6</Slides>
  <Notes>3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Launch Plan</vt:lpstr>
      <vt:lpstr>Redesign Website</vt:lpstr>
      <vt:lpstr>Comparison Chart</vt:lpstr>
      <vt:lpstr>Projected Online Sales</vt:lpstr>
      <vt:lpstr>Website Launch Team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Windows User</cp:lastModifiedBy>
  <cp:revision>56</cp:revision>
  <dcterms:created xsi:type="dcterms:W3CDTF">2010-01-28T22:12:55Z</dcterms:created>
  <dcterms:modified xsi:type="dcterms:W3CDTF">2014-04-17T15:17:53Z</dcterms:modified>
</cp:coreProperties>
</file>