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00125" y="1524000"/>
            <a:ext cx="7143750" cy="3810000"/>
            <a:chOff x="1000125" y="1524000"/>
            <a:chExt cx="7143750" cy="3810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xmlns:mc="http://schemas.openxmlformats.org/markup-compatibility/2006" xmlns:a14="http://schemas.microsoft.com/office/drawing/2010/main" val="FFFFFF" mc:Ignorable=""/>
                </a:clrFrom>
                <a:clrTo>
                  <a:srgbClr xmlns:mc="http://schemas.openxmlformats.org/markup-compatibility/2006" xmlns:a14="http://schemas.microsoft.com/office/drawing/2010/main" val="FFFFFF" mc:Ignorable="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95565">
              <a:off x="7610606" y="4539770"/>
              <a:ext cx="324626" cy="685800"/>
            </a:xfrm>
            <a:prstGeom prst="rect">
              <a:avLst/>
            </a:prstGeom>
          </p:spPr>
        </p:pic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Redesign Website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20210036">
            <a:off x="667595" y="3003255"/>
            <a:ext cx="774750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xmlns:mc="http://schemas.openxmlformats.org/markup-compatibility/2006" xmlns:a14="http://schemas.microsoft.com/office/drawing/2010/main" val="000000" mc:Ignorable="">
                      <a:shade val="5000"/>
                      <a:alpha val="35000"/>
                    </a:srgbClr>
                  </a:outerShdw>
                </a:effectLst>
              </a:rPr>
              <a:t>Launches Next Week!</a:t>
            </a:r>
            <a:endParaRPr lang="en-US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xmlns:mc="http://schemas.openxmlformats.org/markup-compatibility/2006" xmlns:a14="http://schemas.microsoft.com/office/drawing/2010/main" val="000000" mc:Ignorable="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1224</TotalTime>
  <Words>11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Outlander Spices</vt:lpstr>
      <vt:lpstr>Redesign Website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8</cp:revision>
  <dcterms:created xsi:type="dcterms:W3CDTF">2010-01-28T22:12:55Z</dcterms:created>
  <dcterms:modified xsi:type="dcterms:W3CDTF">2010-02-17T15:28:53Z</dcterms:modified>
</cp:coreProperties>
</file>