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54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157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2692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4512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1457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579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48678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421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3817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573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284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29E56-CD92-4AC5-9117-A6304959C1B0}" type="datetimeFigureOut">
              <a:rPr lang="en-US" smtClean="0"/>
              <a:t>3/9/2010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D44076-7EC5-439D-8DE4-4D404A20BA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678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Drawing Practice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0593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457200" y="381000"/>
            <a:ext cx="1752600" cy="1219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6816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On-screen Show (4:3)</PresentationFormat>
  <Paragraphs>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Drawing Practice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Drawing Practice</dc:title>
  <dc:creator>Jim</dc:creator>
  <cp:lastModifiedBy>Jim</cp:lastModifiedBy>
  <cp:revision>1</cp:revision>
  <dcterms:created xsi:type="dcterms:W3CDTF">2010-03-09T13:18:17Z</dcterms:created>
  <dcterms:modified xsi:type="dcterms:W3CDTF">2010-03-09T13:21:02Z</dcterms:modified>
</cp:coreProperties>
</file>

<file path=docProps/thumbnail.jpeg>
</file>